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539f0c66ec40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36f4ca4d5749ce"/>
  </p:sldMasterIdLst>
  <p:sldIdLst>
    <p:sldId xmlns:r="http://schemas.openxmlformats.org/officeDocument/2006/relationships" id="256" r:id="R6c35cc794a594cc3"/>
    <p:sldId xmlns:r="http://schemas.openxmlformats.org/officeDocument/2006/relationships" id="257" r:id="R4d7a7bdb01ee43b4"/>
    <p:sldId xmlns:r="http://schemas.openxmlformats.org/officeDocument/2006/relationships" id="258" r:id="R0075f3d94ebd4539"/>
    <p:sldId xmlns:r="http://schemas.openxmlformats.org/officeDocument/2006/relationships" id="259" r:id="Rc6fccbb9cecb447b"/>
    <p:sldId xmlns:r="http://schemas.openxmlformats.org/officeDocument/2006/relationships" id="260" r:id="Ra31d6b61d3334fd5"/>
    <p:sldId xmlns:r="http://schemas.openxmlformats.org/officeDocument/2006/relationships" id="261" r:id="Rae8758b0980843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36f4ca4d5749ce" /><Relationship Type="http://schemas.openxmlformats.org/officeDocument/2006/relationships/slide" Target="/ppt/slides/slide1.xml" Id="R6c35cc794a594cc3" /><Relationship Type="http://schemas.openxmlformats.org/officeDocument/2006/relationships/slide" Target="/ppt/slides/slide2.xml" Id="R4d7a7bdb01ee43b4" /><Relationship Type="http://schemas.openxmlformats.org/officeDocument/2006/relationships/slide" Target="/ppt/slides/slide3.xml" Id="R0075f3d94ebd4539" /><Relationship Type="http://schemas.openxmlformats.org/officeDocument/2006/relationships/slide" Target="/ppt/slides/slide4.xml" Id="Rc6fccbb9cecb447b" /><Relationship Type="http://schemas.openxmlformats.org/officeDocument/2006/relationships/slide" Target="/ppt/slides/slide5.xml" Id="Ra31d6b61d3334fd5" /><Relationship Type="http://schemas.openxmlformats.org/officeDocument/2006/relationships/slide" Target="/ppt/slides/slide6.xml" Id="Rae8758b0980843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0201b09a4f45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a859fa9d04a85" /><Relationship Type="http://schemas.openxmlformats.org/officeDocument/2006/relationships/theme" Target="/ppt/slideMasters/theme/theme1.xml" Id="Rc1b7bcde49cb42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3a859fa9d04a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2d802430342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f9e3bbb9b48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7c0db5a3646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02d9cbde14e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54f2a764748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6f462abfd4c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916 617 437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INVEST AS</a:t>
            </a:r>
          </a:p>
        </p:txBody>
      </p:sp>
    </p:spTree>
  </p:cSld>
  <p:clrMapOvr>
    <a:masterClrMapping xmlns:a="http://schemas.openxmlformats.org/drawingml/2006/main"/>
  </p:clrMapOvr>
</p:sld>
</file>