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d66d3310d64f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38237128f443c0"/>
  </p:sldMasterIdLst>
  <p:sldIdLst>
    <p:sldId xmlns:r="http://schemas.openxmlformats.org/officeDocument/2006/relationships" id="256" r:id="Rc1ad9fac9ebd4888"/>
    <p:sldId xmlns:r="http://schemas.openxmlformats.org/officeDocument/2006/relationships" id="257" r:id="R8382f16c8203469d"/>
    <p:sldId xmlns:r="http://schemas.openxmlformats.org/officeDocument/2006/relationships" id="258" r:id="R660c1af1fadc4af4"/>
    <p:sldId xmlns:r="http://schemas.openxmlformats.org/officeDocument/2006/relationships" id="259" r:id="R9ce497346ca547d7"/>
    <p:sldId xmlns:r="http://schemas.openxmlformats.org/officeDocument/2006/relationships" id="260" r:id="R1373fdb6925a49c9"/>
    <p:sldId xmlns:r="http://schemas.openxmlformats.org/officeDocument/2006/relationships" id="261" r:id="R7bbe00c2f8064fc6"/>
    <p:sldId xmlns:r="http://schemas.openxmlformats.org/officeDocument/2006/relationships" id="262" r:id="Rfbecc5f329f345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8237128f443c0" /><Relationship Type="http://schemas.openxmlformats.org/officeDocument/2006/relationships/slide" Target="/ppt/slides/slide1.xml" Id="Rc1ad9fac9ebd4888" /><Relationship Type="http://schemas.openxmlformats.org/officeDocument/2006/relationships/slide" Target="/ppt/slides/slide2.xml" Id="R8382f16c8203469d" /><Relationship Type="http://schemas.openxmlformats.org/officeDocument/2006/relationships/slide" Target="/ppt/slides/slide3.xml" Id="R660c1af1fadc4af4" /><Relationship Type="http://schemas.openxmlformats.org/officeDocument/2006/relationships/slide" Target="/ppt/slides/slide4.xml" Id="R9ce497346ca547d7" /><Relationship Type="http://schemas.openxmlformats.org/officeDocument/2006/relationships/slide" Target="/ppt/slides/slide5.xml" Id="R1373fdb6925a49c9" /><Relationship Type="http://schemas.openxmlformats.org/officeDocument/2006/relationships/slide" Target="/ppt/slides/slide6.xml" Id="R7bbe00c2f8064fc6" /><Relationship Type="http://schemas.openxmlformats.org/officeDocument/2006/relationships/slide" Target="/ppt/slides/slide7.xml" Id="Rfbecc5f329f345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2aa67e42d4a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19610e43f4976" /><Relationship Type="http://schemas.openxmlformats.org/officeDocument/2006/relationships/theme" Target="/ppt/slideMasters/theme/theme1.xml" Id="R9937af8c26a043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519610e43f49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7a99bc4a340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ec316fc0e4d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5795b5a3e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c70dac8c84b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8d753887e4f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f90bbbf3e46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16f63f2954c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 VINDUER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VINDUER AS ble etablert [år] og holder til i Skui.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2 744 439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496 117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HOVDEN INVEST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Ringeriksveien 495A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1340 Skui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916 617 070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 VINDUER AS</a:t>
            </a:r>
          </a:p>
        </p:txBody>
      </p:sp>
    </p:spTree>
  </p:cSld>
  <p:clrMapOvr>
    <a:masterClrMapping xmlns:a="http://schemas.openxmlformats.org/drawingml/2006/main"/>
  </p:clrMapOvr>
</p:sld>
</file>