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713a2b9c5f4c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a05937e2b24c86"/>
  </p:sldMasterIdLst>
  <p:sldIdLst>
    <p:sldId xmlns:r="http://schemas.openxmlformats.org/officeDocument/2006/relationships" id="256" r:id="R44f6ce52281a4ec4"/>
    <p:sldId xmlns:r="http://schemas.openxmlformats.org/officeDocument/2006/relationships" id="257" r:id="Rb669697ae6d04615"/>
    <p:sldId xmlns:r="http://schemas.openxmlformats.org/officeDocument/2006/relationships" id="258" r:id="Re8770cad96304738"/>
    <p:sldId xmlns:r="http://schemas.openxmlformats.org/officeDocument/2006/relationships" id="259" r:id="R8914ab40e66043a7"/>
    <p:sldId xmlns:r="http://schemas.openxmlformats.org/officeDocument/2006/relationships" id="260" r:id="Rcbe5fd11f7514369"/>
    <p:sldId xmlns:r="http://schemas.openxmlformats.org/officeDocument/2006/relationships" id="261" r:id="R5be5f6cb77ac4119"/>
    <p:sldId xmlns:r="http://schemas.openxmlformats.org/officeDocument/2006/relationships" id="262" r:id="R6c91971b5c2243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a05937e2b24c86" /><Relationship Type="http://schemas.openxmlformats.org/officeDocument/2006/relationships/slide" Target="/ppt/slides/slide1.xml" Id="R44f6ce52281a4ec4" /><Relationship Type="http://schemas.openxmlformats.org/officeDocument/2006/relationships/slide" Target="/ppt/slides/slide2.xml" Id="Rb669697ae6d04615" /><Relationship Type="http://schemas.openxmlformats.org/officeDocument/2006/relationships/slide" Target="/ppt/slides/slide3.xml" Id="Re8770cad96304738" /><Relationship Type="http://schemas.openxmlformats.org/officeDocument/2006/relationships/slide" Target="/ppt/slides/slide4.xml" Id="R8914ab40e66043a7" /><Relationship Type="http://schemas.openxmlformats.org/officeDocument/2006/relationships/slide" Target="/ppt/slides/slide5.xml" Id="Rcbe5fd11f7514369" /><Relationship Type="http://schemas.openxmlformats.org/officeDocument/2006/relationships/slide" Target="/ppt/slides/slide6.xml" Id="R5be5f6cb77ac4119" /><Relationship Type="http://schemas.openxmlformats.org/officeDocument/2006/relationships/slide" Target="/ppt/slides/slide7.xml" Id="R6c91971b5c2243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6e98f6f72144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feb8026b84563" /><Relationship Type="http://schemas.openxmlformats.org/officeDocument/2006/relationships/theme" Target="/ppt/slideMasters/theme/theme1.xml" Id="R95cb03c549f846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bfeb8026b845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3c8298ddb41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7df4ca88c4b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b0c7957764f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760e6819b41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e18dbd5e945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ef2a5531e49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3be2c0c484b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DINBYGGPARTNER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DINBYGGPARTNER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DINBYGGPARTNER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DINBYGGPARTNER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DINBYGGPARTNER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DINBYGGPARTNER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28 832 064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215 444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209 375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1 708 154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7 430 331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DINBYGGPARTNER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DBP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DINBYGGPARTNER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Fornebuveien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dinbyggpartner.no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916 616 686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DINBYGGPARTNER AS</a:t>
            </a:r>
          </a:p>
        </p:txBody>
      </p:sp>
    </p:spTree>
  </p:cSld>
  <p:clrMapOvr>
    <a:masterClrMapping xmlns:a="http://schemas.openxmlformats.org/drawingml/2006/main"/>
  </p:clrMapOvr>
</p:sld>
</file>