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76428f445040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48606d8ea442af"/>
  </p:sldMasterIdLst>
  <p:sldIdLst>
    <p:sldId xmlns:r="http://schemas.openxmlformats.org/officeDocument/2006/relationships" id="256" r:id="R0d8ffdd98a224bdf"/>
    <p:sldId xmlns:r="http://schemas.openxmlformats.org/officeDocument/2006/relationships" id="257" r:id="R7f81ac6974934ab9"/>
    <p:sldId xmlns:r="http://schemas.openxmlformats.org/officeDocument/2006/relationships" id="258" r:id="Rcb93ce5a3a5d45f6"/>
    <p:sldId xmlns:r="http://schemas.openxmlformats.org/officeDocument/2006/relationships" id="259" r:id="R67c476f0f8bd411d"/>
    <p:sldId xmlns:r="http://schemas.openxmlformats.org/officeDocument/2006/relationships" id="260" r:id="R6190164d91754c54"/>
    <p:sldId xmlns:r="http://schemas.openxmlformats.org/officeDocument/2006/relationships" id="261" r:id="Rcde2804a8c134980"/>
    <p:sldId xmlns:r="http://schemas.openxmlformats.org/officeDocument/2006/relationships" id="262" r:id="R67cdfadc568146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48606d8ea442af" /><Relationship Type="http://schemas.openxmlformats.org/officeDocument/2006/relationships/slide" Target="/ppt/slides/slide1.xml" Id="R0d8ffdd98a224bdf" /><Relationship Type="http://schemas.openxmlformats.org/officeDocument/2006/relationships/slide" Target="/ppt/slides/slide2.xml" Id="R7f81ac6974934ab9" /><Relationship Type="http://schemas.openxmlformats.org/officeDocument/2006/relationships/slide" Target="/ppt/slides/slide3.xml" Id="Rcb93ce5a3a5d45f6" /><Relationship Type="http://schemas.openxmlformats.org/officeDocument/2006/relationships/slide" Target="/ppt/slides/slide4.xml" Id="R67c476f0f8bd411d" /><Relationship Type="http://schemas.openxmlformats.org/officeDocument/2006/relationships/slide" Target="/ppt/slides/slide5.xml" Id="R6190164d91754c54" /><Relationship Type="http://schemas.openxmlformats.org/officeDocument/2006/relationships/slide" Target="/ppt/slides/slide6.xml" Id="Rcde2804a8c134980" /><Relationship Type="http://schemas.openxmlformats.org/officeDocument/2006/relationships/slide" Target="/ppt/slides/slide7.xml" Id="R67cdfadc568146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b29b64b1ac47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2c7bbea944fd5" /><Relationship Type="http://schemas.openxmlformats.org/officeDocument/2006/relationships/theme" Target="/ppt/slideMasters/theme/theme1.xml" Id="R65eecd02da484d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e2c7bbea944f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9da0d5e5c45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0bb18f1ac49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92e1af85449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d7745b12845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afe0dde9546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4ef62f0824c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094fa51084a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PBH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PBH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PBH AS ble etablert [år] og holder til i Bekkestua.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PBH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PBH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PBH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73 551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521 510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10 127 510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PBH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ROSTAD-BILLINGTON PÅL 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PBH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Murenveien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1356 Bekkestua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916 613 237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PBH AS</a:t>
            </a:r>
          </a:p>
        </p:txBody>
      </p:sp>
    </p:spTree>
  </p:cSld>
  <p:clrMapOvr>
    <a:masterClrMapping xmlns:a="http://schemas.openxmlformats.org/drawingml/2006/main"/>
  </p:clrMapOvr>
</p:sld>
</file>