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dec7ce583141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928f2c9e54882"/>
  </p:sldMasterIdLst>
  <p:sldIdLst>
    <p:sldId xmlns:r="http://schemas.openxmlformats.org/officeDocument/2006/relationships" id="256" r:id="R7b69b32dd68d4713"/>
    <p:sldId xmlns:r="http://schemas.openxmlformats.org/officeDocument/2006/relationships" id="257" r:id="R1e835a38db9c4dc2"/>
    <p:sldId xmlns:r="http://schemas.openxmlformats.org/officeDocument/2006/relationships" id="258" r:id="R106477e9f3a5496d"/>
    <p:sldId xmlns:r="http://schemas.openxmlformats.org/officeDocument/2006/relationships" id="259" r:id="R9dff220b32c34c17"/>
    <p:sldId xmlns:r="http://schemas.openxmlformats.org/officeDocument/2006/relationships" id="260" r:id="Rd9c173a108f442e4"/>
    <p:sldId xmlns:r="http://schemas.openxmlformats.org/officeDocument/2006/relationships" id="261" r:id="R49a8e19db56e4147"/>
    <p:sldId xmlns:r="http://schemas.openxmlformats.org/officeDocument/2006/relationships" id="262" r:id="Rc10529e451704b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928f2c9e54882" /><Relationship Type="http://schemas.openxmlformats.org/officeDocument/2006/relationships/slide" Target="/ppt/slides/slide1.xml" Id="R7b69b32dd68d4713" /><Relationship Type="http://schemas.openxmlformats.org/officeDocument/2006/relationships/slide" Target="/ppt/slides/slide2.xml" Id="R1e835a38db9c4dc2" /><Relationship Type="http://schemas.openxmlformats.org/officeDocument/2006/relationships/slide" Target="/ppt/slides/slide3.xml" Id="R106477e9f3a5496d" /><Relationship Type="http://schemas.openxmlformats.org/officeDocument/2006/relationships/slide" Target="/ppt/slides/slide4.xml" Id="R9dff220b32c34c17" /><Relationship Type="http://schemas.openxmlformats.org/officeDocument/2006/relationships/slide" Target="/ppt/slides/slide5.xml" Id="Rd9c173a108f442e4" /><Relationship Type="http://schemas.openxmlformats.org/officeDocument/2006/relationships/slide" Target="/ppt/slides/slide6.xml" Id="R49a8e19db56e4147" /><Relationship Type="http://schemas.openxmlformats.org/officeDocument/2006/relationships/slide" Target="/ppt/slides/slide7.xml" Id="Rc10529e451704b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4bef6b16646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497a28d1841ba" /><Relationship Type="http://schemas.openxmlformats.org/officeDocument/2006/relationships/theme" Target="/ppt/slideMasters/theme/theme1.xml" Id="R0ca63edb8c8447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d497a28d1841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117153aad44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03b4772264c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10269279240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8a780b20a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4049a5b2142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1a99f22c14a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2507eacdc4b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FAGKONSULENTENE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FAGKONSULENTENE AS ble etablert [år] og holder til i Torp.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3 738 383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625 647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1 521 393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LINDA MARIE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TASSEN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JACOBSEN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Strykerveien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1658 Torp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916 612 672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FAGKONSULENTENE AS</a:t>
            </a:r>
          </a:p>
        </p:txBody>
      </p:sp>
    </p:spTree>
  </p:cSld>
  <p:clrMapOvr>
    <a:masterClrMapping xmlns:a="http://schemas.openxmlformats.org/drawingml/2006/main"/>
  </p:clrMapOvr>
</p:sld>
</file>