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df52f82a60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9279ed11cf484f"/>
  </p:sldMasterIdLst>
  <p:sldIdLst>
    <p:sldId xmlns:r="http://schemas.openxmlformats.org/officeDocument/2006/relationships" id="256" r:id="R7c7d825512a6466a"/>
    <p:sldId xmlns:r="http://schemas.openxmlformats.org/officeDocument/2006/relationships" id="257" r:id="Reca25d0f79874ba0"/>
    <p:sldId xmlns:r="http://schemas.openxmlformats.org/officeDocument/2006/relationships" id="258" r:id="R43515682c2084716"/>
    <p:sldId xmlns:r="http://schemas.openxmlformats.org/officeDocument/2006/relationships" id="259" r:id="R89e716c1dfc542c7"/>
    <p:sldId xmlns:r="http://schemas.openxmlformats.org/officeDocument/2006/relationships" id="260" r:id="R0db1b82e4567401c"/>
    <p:sldId xmlns:r="http://schemas.openxmlformats.org/officeDocument/2006/relationships" id="261" r:id="Rf045a8ad8d0b4c07"/>
    <p:sldId xmlns:r="http://schemas.openxmlformats.org/officeDocument/2006/relationships" id="262" r:id="Rb44aaab3df31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9279ed11cf484f" /><Relationship Type="http://schemas.openxmlformats.org/officeDocument/2006/relationships/slide" Target="/ppt/slides/slide1.xml" Id="R7c7d825512a6466a" /><Relationship Type="http://schemas.openxmlformats.org/officeDocument/2006/relationships/slide" Target="/ppt/slides/slide2.xml" Id="Reca25d0f79874ba0" /><Relationship Type="http://schemas.openxmlformats.org/officeDocument/2006/relationships/slide" Target="/ppt/slides/slide3.xml" Id="R43515682c2084716" /><Relationship Type="http://schemas.openxmlformats.org/officeDocument/2006/relationships/slide" Target="/ppt/slides/slide4.xml" Id="R89e716c1dfc542c7" /><Relationship Type="http://schemas.openxmlformats.org/officeDocument/2006/relationships/slide" Target="/ppt/slides/slide5.xml" Id="R0db1b82e4567401c" /><Relationship Type="http://schemas.openxmlformats.org/officeDocument/2006/relationships/slide" Target="/ppt/slides/slide6.xml" Id="Rf045a8ad8d0b4c07" /><Relationship Type="http://schemas.openxmlformats.org/officeDocument/2006/relationships/slide" Target="/ppt/slides/slide7.xml" Id="Rb44aaab3df31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609ba2c42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b56d15dc74ac8" /><Relationship Type="http://schemas.openxmlformats.org/officeDocument/2006/relationships/theme" Target="/ppt/slideMasters/theme/theme1.xml" Id="R5f027be805e8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5b56d15dc74a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108e7361349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01b63592d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ca04949ca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f11933959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33d8bb6e4b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cee3b634142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03b07e5a844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VETEN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−199 798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4 226 510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LAURITSEN KARI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Ølensjøen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916 611 463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VETEN AS</a:t>
            </a:r>
          </a:p>
        </p:txBody>
      </p:sp>
    </p:spTree>
  </p:cSld>
  <p:clrMapOvr>
    <a:masterClrMapping xmlns:a="http://schemas.openxmlformats.org/drawingml/2006/main"/>
  </p:clrMapOvr>
</p:sld>
</file>