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1dd04cead943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21062abe7c4559"/>
  </p:sldMasterIdLst>
  <p:sldIdLst>
    <p:sldId xmlns:r="http://schemas.openxmlformats.org/officeDocument/2006/relationships" id="256" r:id="R61e046b7925c4eb4"/>
    <p:sldId xmlns:r="http://schemas.openxmlformats.org/officeDocument/2006/relationships" id="257" r:id="R9862c05ffa2f4676"/>
    <p:sldId xmlns:r="http://schemas.openxmlformats.org/officeDocument/2006/relationships" id="258" r:id="Rba76929f37d2429c"/>
    <p:sldId xmlns:r="http://schemas.openxmlformats.org/officeDocument/2006/relationships" id="259" r:id="Rbad8f75073be4f40"/>
    <p:sldId xmlns:r="http://schemas.openxmlformats.org/officeDocument/2006/relationships" id="260" r:id="Rf2879dc315d041bf"/>
    <p:sldId xmlns:r="http://schemas.openxmlformats.org/officeDocument/2006/relationships" id="261" r:id="R4c908f971d714160"/>
    <p:sldId xmlns:r="http://schemas.openxmlformats.org/officeDocument/2006/relationships" id="262" r:id="R0d023bf174624f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21062abe7c4559" /><Relationship Type="http://schemas.openxmlformats.org/officeDocument/2006/relationships/slide" Target="/ppt/slides/slide1.xml" Id="R61e046b7925c4eb4" /><Relationship Type="http://schemas.openxmlformats.org/officeDocument/2006/relationships/slide" Target="/ppt/slides/slide2.xml" Id="R9862c05ffa2f4676" /><Relationship Type="http://schemas.openxmlformats.org/officeDocument/2006/relationships/slide" Target="/ppt/slides/slide3.xml" Id="Rba76929f37d2429c" /><Relationship Type="http://schemas.openxmlformats.org/officeDocument/2006/relationships/slide" Target="/ppt/slides/slide4.xml" Id="Rbad8f75073be4f40" /><Relationship Type="http://schemas.openxmlformats.org/officeDocument/2006/relationships/slide" Target="/ppt/slides/slide5.xml" Id="Rf2879dc315d041bf" /><Relationship Type="http://schemas.openxmlformats.org/officeDocument/2006/relationships/slide" Target="/ppt/slides/slide6.xml" Id="R4c908f971d714160" /><Relationship Type="http://schemas.openxmlformats.org/officeDocument/2006/relationships/slide" Target="/ppt/slides/slide7.xml" Id="R0d023bf174624f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e7f87f3a0548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7ced76722e4073" /><Relationship Type="http://schemas.openxmlformats.org/officeDocument/2006/relationships/theme" Target="/ppt/slideMasters/theme/theme1.xml" Id="R47ed5c7c38e348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7ced76722e40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3227bb009c4c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312d52428246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7cfdd41ad44e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560bde00114a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e65eb2ca564a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ecb923a5541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df071efc4c4e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SØSTRENE SISTERS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SØSTRENE SISTERS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SØSTRENE SISTERS HOLDING AS ble etablert [år] og holder til i Holum.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SØSTRENE SISTERS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SØSTRENE SISTERS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SØSTRENE SISTERS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5 389 569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SØSTRENE SISTERS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REE AUD SOLVEIG  –  50,1 %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IRENE STRØMME  –  49,9 %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SØSTRENE SISTERS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Lagmannsveien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4519 Holum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916 610 092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SØSTRENE SISTERS HOLDING AS</a:t>
            </a:r>
          </a:p>
        </p:txBody>
      </p:sp>
    </p:spTree>
  </p:cSld>
  <p:clrMapOvr>
    <a:masterClrMapping xmlns:a="http://schemas.openxmlformats.org/drawingml/2006/main"/>
  </p:clrMapOvr>
</p:sld>
</file>