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af90499acc42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a3dbfa21094c4e"/>
  </p:sldMasterIdLst>
  <p:sldIdLst>
    <p:sldId xmlns:r="http://schemas.openxmlformats.org/officeDocument/2006/relationships" id="256" r:id="R61c50b072f95476d"/>
    <p:sldId xmlns:r="http://schemas.openxmlformats.org/officeDocument/2006/relationships" id="257" r:id="R74ecdcf54b2b4b77"/>
    <p:sldId xmlns:r="http://schemas.openxmlformats.org/officeDocument/2006/relationships" id="258" r:id="R19ac2b2b1a61479d"/>
    <p:sldId xmlns:r="http://schemas.openxmlformats.org/officeDocument/2006/relationships" id="259" r:id="Rc302e9f73d3f4368"/>
    <p:sldId xmlns:r="http://schemas.openxmlformats.org/officeDocument/2006/relationships" id="260" r:id="Rea8502d30cb54c2d"/>
    <p:sldId xmlns:r="http://schemas.openxmlformats.org/officeDocument/2006/relationships" id="261" r:id="R908ae401c50e46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a3dbfa21094c4e" /><Relationship Type="http://schemas.openxmlformats.org/officeDocument/2006/relationships/slide" Target="/ppt/slides/slide1.xml" Id="R61c50b072f95476d" /><Relationship Type="http://schemas.openxmlformats.org/officeDocument/2006/relationships/slide" Target="/ppt/slides/slide2.xml" Id="R74ecdcf54b2b4b77" /><Relationship Type="http://schemas.openxmlformats.org/officeDocument/2006/relationships/slide" Target="/ppt/slides/slide3.xml" Id="R19ac2b2b1a61479d" /><Relationship Type="http://schemas.openxmlformats.org/officeDocument/2006/relationships/slide" Target="/ppt/slides/slide4.xml" Id="Rc302e9f73d3f4368" /><Relationship Type="http://schemas.openxmlformats.org/officeDocument/2006/relationships/slide" Target="/ppt/slides/slide5.xml" Id="Rea8502d30cb54c2d" /><Relationship Type="http://schemas.openxmlformats.org/officeDocument/2006/relationships/slide" Target="/ppt/slides/slide6.xml" Id="R908ae401c50e46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1e48d035844c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eb5cbaf334a18" /><Relationship Type="http://schemas.openxmlformats.org/officeDocument/2006/relationships/theme" Target="/ppt/slideMasters/theme/theme1.xml" Id="R9003277c64bb41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0eb5cbaf334a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7871ca0164e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60d796ac547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a9c7d761e4a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5aa01d20f45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a36596ff94b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58c0d3a8445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MCONSULT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MCONSULT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−54 596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916 604 270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