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0873c7508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ccb828b49423e"/>
  </p:sldMasterIdLst>
  <p:sldIdLst>
    <p:sldId xmlns:r="http://schemas.openxmlformats.org/officeDocument/2006/relationships" id="256" r:id="R8489c17a63044dbf"/>
    <p:sldId xmlns:r="http://schemas.openxmlformats.org/officeDocument/2006/relationships" id="257" r:id="R6d2e5c215f6c4597"/>
    <p:sldId xmlns:r="http://schemas.openxmlformats.org/officeDocument/2006/relationships" id="258" r:id="R4ada2c486fe04080"/>
    <p:sldId xmlns:r="http://schemas.openxmlformats.org/officeDocument/2006/relationships" id="259" r:id="Rd7b4aab285974fa5"/>
    <p:sldId xmlns:r="http://schemas.openxmlformats.org/officeDocument/2006/relationships" id="260" r:id="R24d170c82d494708"/>
    <p:sldId xmlns:r="http://schemas.openxmlformats.org/officeDocument/2006/relationships" id="261" r:id="R2e2c1bf64e0d4848"/>
    <p:sldId xmlns:r="http://schemas.openxmlformats.org/officeDocument/2006/relationships" id="262" r:id="R76710a969273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ccb828b49423e" /><Relationship Type="http://schemas.openxmlformats.org/officeDocument/2006/relationships/slide" Target="/ppt/slides/slide1.xml" Id="R8489c17a63044dbf" /><Relationship Type="http://schemas.openxmlformats.org/officeDocument/2006/relationships/slide" Target="/ppt/slides/slide2.xml" Id="R6d2e5c215f6c4597" /><Relationship Type="http://schemas.openxmlformats.org/officeDocument/2006/relationships/slide" Target="/ppt/slides/slide3.xml" Id="R4ada2c486fe04080" /><Relationship Type="http://schemas.openxmlformats.org/officeDocument/2006/relationships/slide" Target="/ppt/slides/slide4.xml" Id="Rd7b4aab285974fa5" /><Relationship Type="http://schemas.openxmlformats.org/officeDocument/2006/relationships/slide" Target="/ppt/slides/slide5.xml" Id="R24d170c82d494708" /><Relationship Type="http://schemas.openxmlformats.org/officeDocument/2006/relationships/slide" Target="/ppt/slides/slide6.xml" Id="R2e2c1bf64e0d4848" /><Relationship Type="http://schemas.openxmlformats.org/officeDocument/2006/relationships/slide" Target="/ppt/slides/slide7.xml" Id="R76710a969273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0c8ba1905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277b5e7154e5a" /><Relationship Type="http://schemas.openxmlformats.org/officeDocument/2006/relationships/theme" Target="/ppt/slideMasters/theme/theme1.xml" Id="Rf27ed542ceb2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277b5e715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c32e11861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d0295a972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f8a4acf3b4a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59f24434345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436127ef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ed330f2b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8e75a73ed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ERLING SØRHAUG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ERLING SØRHAUG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6 097 996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SØRHAUG ERLING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Thorsholmen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48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916 600 119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ERLING SØRHAUG AS</a:t>
            </a:r>
          </a:p>
        </p:txBody>
      </p:sp>
    </p:spTree>
  </p:cSld>
  <p:clrMapOvr>
    <a:masterClrMapping xmlns:a="http://schemas.openxmlformats.org/drawingml/2006/main"/>
  </p:clrMapOvr>
</p:sld>
</file>