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77211844b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b50f965bd4cfa"/>
  </p:sldMasterIdLst>
  <p:sldIdLst>
    <p:sldId xmlns:r="http://schemas.openxmlformats.org/officeDocument/2006/relationships" id="256" r:id="Re1109f9289e44bec"/>
    <p:sldId xmlns:r="http://schemas.openxmlformats.org/officeDocument/2006/relationships" id="257" r:id="R03d9d257571f433c"/>
    <p:sldId xmlns:r="http://schemas.openxmlformats.org/officeDocument/2006/relationships" id="258" r:id="Rf72bfa8c91d44179"/>
    <p:sldId xmlns:r="http://schemas.openxmlformats.org/officeDocument/2006/relationships" id="259" r:id="R2fa67de41956401b"/>
    <p:sldId xmlns:r="http://schemas.openxmlformats.org/officeDocument/2006/relationships" id="260" r:id="R3ee64dd5c883485e"/>
    <p:sldId xmlns:r="http://schemas.openxmlformats.org/officeDocument/2006/relationships" id="261" r:id="R1258ac06209f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b50f965bd4cfa" /><Relationship Type="http://schemas.openxmlformats.org/officeDocument/2006/relationships/slide" Target="/ppt/slides/slide1.xml" Id="Re1109f9289e44bec" /><Relationship Type="http://schemas.openxmlformats.org/officeDocument/2006/relationships/slide" Target="/ppt/slides/slide2.xml" Id="R03d9d257571f433c" /><Relationship Type="http://schemas.openxmlformats.org/officeDocument/2006/relationships/slide" Target="/ppt/slides/slide3.xml" Id="Rf72bfa8c91d44179" /><Relationship Type="http://schemas.openxmlformats.org/officeDocument/2006/relationships/slide" Target="/ppt/slides/slide4.xml" Id="R2fa67de41956401b" /><Relationship Type="http://schemas.openxmlformats.org/officeDocument/2006/relationships/slide" Target="/ppt/slides/slide5.xml" Id="R3ee64dd5c883485e" /><Relationship Type="http://schemas.openxmlformats.org/officeDocument/2006/relationships/slide" Target="/ppt/slides/slide6.xml" Id="R1258ac06209f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39d35a3e2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48c1ca89145a9" /><Relationship Type="http://schemas.openxmlformats.org/officeDocument/2006/relationships/theme" Target="/ppt/slideMasters/theme/theme1.xml" Id="Re9620722f512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48c1ca891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3ae34b53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6bfd15c8241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357f4fb7e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2140741484b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1d54b94c8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921f86e12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NORDLIE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NORDLIE BYGG &amp;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1 139 727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916 589 883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