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efe5d58cb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efeaa27b84848"/>
  </p:sldMasterIdLst>
  <p:sldIdLst>
    <p:sldId xmlns:r="http://schemas.openxmlformats.org/officeDocument/2006/relationships" id="256" r:id="Rc4bc84b2461c461c"/>
    <p:sldId xmlns:r="http://schemas.openxmlformats.org/officeDocument/2006/relationships" id="257" r:id="R2d7a6e08e5ae4c46"/>
    <p:sldId xmlns:r="http://schemas.openxmlformats.org/officeDocument/2006/relationships" id="258" r:id="R2c6faa9256d3444c"/>
    <p:sldId xmlns:r="http://schemas.openxmlformats.org/officeDocument/2006/relationships" id="259" r:id="Rad14a76c77fb4db9"/>
    <p:sldId xmlns:r="http://schemas.openxmlformats.org/officeDocument/2006/relationships" id="260" r:id="Rfec0aa22cd3c44ff"/>
    <p:sldId xmlns:r="http://schemas.openxmlformats.org/officeDocument/2006/relationships" id="261" r:id="R3dcb291a01204c02"/>
    <p:sldId xmlns:r="http://schemas.openxmlformats.org/officeDocument/2006/relationships" id="262" r:id="R64007d86d288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efeaa27b84848" /><Relationship Type="http://schemas.openxmlformats.org/officeDocument/2006/relationships/slide" Target="/ppt/slides/slide1.xml" Id="Rc4bc84b2461c461c" /><Relationship Type="http://schemas.openxmlformats.org/officeDocument/2006/relationships/slide" Target="/ppt/slides/slide2.xml" Id="R2d7a6e08e5ae4c46" /><Relationship Type="http://schemas.openxmlformats.org/officeDocument/2006/relationships/slide" Target="/ppt/slides/slide3.xml" Id="R2c6faa9256d3444c" /><Relationship Type="http://schemas.openxmlformats.org/officeDocument/2006/relationships/slide" Target="/ppt/slides/slide4.xml" Id="Rad14a76c77fb4db9" /><Relationship Type="http://schemas.openxmlformats.org/officeDocument/2006/relationships/slide" Target="/ppt/slides/slide5.xml" Id="Rfec0aa22cd3c44ff" /><Relationship Type="http://schemas.openxmlformats.org/officeDocument/2006/relationships/slide" Target="/ppt/slides/slide6.xml" Id="R3dcb291a01204c02" /><Relationship Type="http://schemas.openxmlformats.org/officeDocument/2006/relationships/slide" Target="/ppt/slides/slide7.xml" Id="R64007d86d288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acabcd377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859c79ffa43ae" /><Relationship Type="http://schemas.openxmlformats.org/officeDocument/2006/relationships/theme" Target="/ppt/slideMasters/theme/theme1.xml" Id="Re986931244af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859c79ffa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402dce10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aafa5bd65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a51c1c9d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9dcf7fa9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c942cc5e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a69ac622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3fe09b988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EPSILON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EPSILON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2 985 663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IPSILON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www.epsilon.no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916 519 621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