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dcbbb08d5744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2694a8b47f4d10"/>
  </p:sldMasterIdLst>
  <p:sldIdLst>
    <p:sldId xmlns:r="http://schemas.openxmlformats.org/officeDocument/2006/relationships" id="256" r:id="R4b0e82ca11464f5a"/>
    <p:sldId xmlns:r="http://schemas.openxmlformats.org/officeDocument/2006/relationships" id="257" r:id="R294be28576764276"/>
    <p:sldId xmlns:r="http://schemas.openxmlformats.org/officeDocument/2006/relationships" id="258" r:id="Rae3d9071fab641b0"/>
    <p:sldId xmlns:r="http://schemas.openxmlformats.org/officeDocument/2006/relationships" id="259" r:id="R0c1c5ff381614d14"/>
    <p:sldId xmlns:r="http://schemas.openxmlformats.org/officeDocument/2006/relationships" id="260" r:id="Re733ba4ec9484748"/>
    <p:sldId xmlns:r="http://schemas.openxmlformats.org/officeDocument/2006/relationships" id="261" r:id="Rcf797acb661f4f54"/>
    <p:sldId xmlns:r="http://schemas.openxmlformats.org/officeDocument/2006/relationships" id="262" r:id="Re215137f692846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2694a8b47f4d10" /><Relationship Type="http://schemas.openxmlformats.org/officeDocument/2006/relationships/slide" Target="/ppt/slides/slide1.xml" Id="R4b0e82ca11464f5a" /><Relationship Type="http://schemas.openxmlformats.org/officeDocument/2006/relationships/slide" Target="/ppt/slides/slide2.xml" Id="R294be28576764276" /><Relationship Type="http://schemas.openxmlformats.org/officeDocument/2006/relationships/slide" Target="/ppt/slides/slide3.xml" Id="Rae3d9071fab641b0" /><Relationship Type="http://schemas.openxmlformats.org/officeDocument/2006/relationships/slide" Target="/ppt/slides/slide4.xml" Id="R0c1c5ff381614d14" /><Relationship Type="http://schemas.openxmlformats.org/officeDocument/2006/relationships/slide" Target="/ppt/slides/slide5.xml" Id="Re733ba4ec9484748" /><Relationship Type="http://schemas.openxmlformats.org/officeDocument/2006/relationships/slide" Target="/ppt/slides/slide6.xml" Id="Rcf797acb661f4f54" /><Relationship Type="http://schemas.openxmlformats.org/officeDocument/2006/relationships/slide" Target="/ppt/slides/slide7.xml" Id="Re215137f692846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c6856887ee4c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9ec4308f44142" /><Relationship Type="http://schemas.openxmlformats.org/officeDocument/2006/relationships/theme" Target="/ppt/slideMasters/theme/theme1.xml" Id="R0ded769c6c8645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a9ec4308f441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6581ea43b4c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378fdb73145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4ce1ff5164a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88cdf92ca48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d52b2580145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3b901a8a547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bb8bb1d6b4c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SVENSEN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SVENSEN MASKIN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830 151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−81 445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−299 415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240 402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5 364 251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SVENSEN BJØRN INGE  –  59,8 %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SVENSEN KNUT BJØRN S  –  20,2 %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HILDE-GUNN  –  19,9 %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88 09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916 484 178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SVENSEN MASKIN AS</a:t>
            </a:r>
          </a:p>
        </p:txBody>
      </p:sp>
    </p:spTree>
  </p:cSld>
  <p:clrMapOvr>
    <a:masterClrMapping xmlns:a="http://schemas.openxmlformats.org/drawingml/2006/main"/>
  </p:clrMapOvr>
</p:sld>
</file>