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7e2d09a2754a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a06323f39f467b"/>
  </p:sldMasterIdLst>
  <p:sldIdLst>
    <p:sldId xmlns:r="http://schemas.openxmlformats.org/officeDocument/2006/relationships" id="256" r:id="R7f81b63a9ee345ac"/>
    <p:sldId xmlns:r="http://schemas.openxmlformats.org/officeDocument/2006/relationships" id="257" r:id="R503313e70a254fce"/>
    <p:sldId xmlns:r="http://schemas.openxmlformats.org/officeDocument/2006/relationships" id="258" r:id="R7621bf37543f481c"/>
    <p:sldId xmlns:r="http://schemas.openxmlformats.org/officeDocument/2006/relationships" id="259" r:id="R2f45815666104a79"/>
    <p:sldId xmlns:r="http://schemas.openxmlformats.org/officeDocument/2006/relationships" id="260" r:id="Reca4674b8a634148"/>
    <p:sldId xmlns:r="http://schemas.openxmlformats.org/officeDocument/2006/relationships" id="261" r:id="R0b19a4d761ec47f6"/>
    <p:sldId xmlns:r="http://schemas.openxmlformats.org/officeDocument/2006/relationships" id="262" r:id="R54f2252e541d4e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a06323f39f467b" /><Relationship Type="http://schemas.openxmlformats.org/officeDocument/2006/relationships/slide" Target="/ppt/slides/slide1.xml" Id="R7f81b63a9ee345ac" /><Relationship Type="http://schemas.openxmlformats.org/officeDocument/2006/relationships/slide" Target="/ppt/slides/slide2.xml" Id="R503313e70a254fce" /><Relationship Type="http://schemas.openxmlformats.org/officeDocument/2006/relationships/slide" Target="/ppt/slides/slide3.xml" Id="R7621bf37543f481c" /><Relationship Type="http://schemas.openxmlformats.org/officeDocument/2006/relationships/slide" Target="/ppt/slides/slide4.xml" Id="R2f45815666104a79" /><Relationship Type="http://schemas.openxmlformats.org/officeDocument/2006/relationships/slide" Target="/ppt/slides/slide5.xml" Id="Reca4674b8a634148" /><Relationship Type="http://schemas.openxmlformats.org/officeDocument/2006/relationships/slide" Target="/ppt/slides/slide6.xml" Id="R0b19a4d761ec47f6" /><Relationship Type="http://schemas.openxmlformats.org/officeDocument/2006/relationships/slide" Target="/ppt/slides/slide7.xml" Id="R54f2252e541d4e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5dbc10b43147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182e8ddf44ffe" /><Relationship Type="http://schemas.openxmlformats.org/officeDocument/2006/relationships/theme" Target="/ppt/slideMasters/theme/theme1.xml" Id="Rfd56ade1eb624b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6182e8ddf44f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d5402245944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e5cfa212f4a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6a24c909c42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f4ee6eb1b43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b9942c90d4c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af823e47749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6d5ec23b8f45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BALBERG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BALBERG AS ble etablert [år] og holder til i Fåberg.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889 317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4 400 362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4 400 362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BJØRKLUND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Balbergvegen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2625 Fåberg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916 482 809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BALBERG AS</a:t>
            </a:r>
          </a:p>
        </p:txBody>
      </p:sp>
    </p:spTree>
  </p:cSld>
  <p:clrMapOvr>
    <a:masterClrMapping xmlns:a="http://schemas.openxmlformats.org/drawingml/2006/main"/>
  </p:clrMapOvr>
</p:sld>
</file>