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0b0c03abca45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d5e1eb026c4830"/>
  </p:sldMasterIdLst>
  <p:sldIdLst>
    <p:sldId xmlns:r="http://schemas.openxmlformats.org/officeDocument/2006/relationships" id="256" r:id="R2b6989dcb7e5408b"/>
    <p:sldId xmlns:r="http://schemas.openxmlformats.org/officeDocument/2006/relationships" id="257" r:id="Raba4ad1903ff4d2e"/>
    <p:sldId xmlns:r="http://schemas.openxmlformats.org/officeDocument/2006/relationships" id="258" r:id="R84eca4e030d34d96"/>
    <p:sldId xmlns:r="http://schemas.openxmlformats.org/officeDocument/2006/relationships" id="259" r:id="R9d8ac474d6ab4c4e"/>
    <p:sldId xmlns:r="http://schemas.openxmlformats.org/officeDocument/2006/relationships" id="260" r:id="R2f596291ff5b41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d5e1eb026c4830" /><Relationship Type="http://schemas.openxmlformats.org/officeDocument/2006/relationships/slide" Target="/ppt/slides/slide1.xml" Id="R2b6989dcb7e5408b" /><Relationship Type="http://schemas.openxmlformats.org/officeDocument/2006/relationships/slide" Target="/ppt/slides/slide2.xml" Id="Raba4ad1903ff4d2e" /><Relationship Type="http://schemas.openxmlformats.org/officeDocument/2006/relationships/slide" Target="/ppt/slides/slide3.xml" Id="R84eca4e030d34d96" /><Relationship Type="http://schemas.openxmlformats.org/officeDocument/2006/relationships/slide" Target="/ppt/slides/slide4.xml" Id="R9d8ac474d6ab4c4e" /><Relationship Type="http://schemas.openxmlformats.org/officeDocument/2006/relationships/slide" Target="/ppt/slides/slide5.xml" Id="R2f596291ff5b41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882069078c4d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f95836d7454f23" /><Relationship Type="http://schemas.openxmlformats.org/officeDocument/2006/relationships/theme" Target="/ppt/slideMasters/theme/theme1.xml" Id="R52d2926726e641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f95836d7454f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ef367213e43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2ec9fa775147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d886012cbd4b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6948b1a53145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39f454cd454f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ARUPSGATE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ARUPSGATE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ARUPSGATE 2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ARUPSGATE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ARUPSGATE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ARUPSGATE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916 475 845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ARUPSGATE 2 AS</a:t>
            </a:r>
          </a:p>
        </p:txBody>
      </p:sp>
    </p:spTree>
  </p:cSld>
  <p:clrMapOvr>
    <a:masterClrMapping xmlns:a="http://schemas.openxmlformats.org/drawingml/2006/main"/>
  </p:clrMapOvr>
</p:sld>
</file>