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b5c53a787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b71bb9ec249ca"/>
  </p:sldMasterIdLst>
  <p:sldIdLst>
    <p:sldId xmlns:r="http://schemas.openxmlformats.org/officeDocument/2006/relationships" id="256" r:id="R195bd61a414a4654"/>
    <p:sldId xmlns:r="http://schemas.openxmlformats.org/officeDocument/2006/relationships" id="257" r:id="R624430bf4f03460a"/>
    <p:sldId xmlns:r="http://schemas.openxmlformats.org/officeDocument/2006/relationships" id="258" r:id="Rc4f2f007e85244a3"/>
    <p:sldId xmlns:r="http://schemas.openxmlformats.org/officeDocument/2006/relationships" id="259" r:id="Rd7ca755906c5422c"/>
    <p:sldId xmlns:r="http://schemas.openxmlformats.org/officeDocument/2006/relationships" id="260" r:id="Re4bc37d7eb3f450a"/>
    <p:sldId xmlns:r="http://schemas.openxmlformats.org/officeDocument/2006/relationships" id="261" r:id="Rcd167d517ddd40c2"/>
    <p:sldId xmlns:r="http://schemas.openxmlformats.org/officeDocument/2006/relationships" id="262" r:id="R0657cff58b62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b71bb9ec249ca" /><Relationship Type="http://schemas.openxmlformats.org/officeDocument/2006/relationships/slide" Target="/ppt/slides/slide1.xml" Id="R195bd61a414a4654" /><Relationship Type="http://schemas.openxmlformats.org/officeDocument/2006/relationships/slide" Target="/ppt/slides/slide2.xml" Id="R624430bf4f03460a" /><Relationship Type="http://schemas.openxmlformats.org/officeDocument/2006/relationships/slide" Target="/ppt/slides/slide3.xml" Id="Rc4f2f007e85244a3" /><Relationship Type="http://schemas.openxmlformats.org/officeDocument/2006/relationships/slide" Target="/ppt/slides/slide4.xml" Id="Rd7ca755906c5422c" /><Relationship Type="http://schemas.openxmlformats.org/officeDocument/2006/relationships/slide" Target="/ppt/slides/slide5.xml" Id="Re4bc37d7eb3f450a" /><Relationship Type="http://schemas.openxmlformats.org/officeDocument/2006/relationships/slide" Target="/ppt/slides/slide6.xml" Id="Rcd167d517ddd40c2" /><Relationship Type="http://schemas.openxmlformats.org/officeDocument/2006/relationships/slide" Target="/ppt/slides/slide7.xml" Id="R0657cff58b62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f0a9b1b0c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1359e582c4b34" /><Relationship Type="http://schemas.openxmlformats.org/officeDocument/2006/relationships/theme" Target="/ppt/slideMasters/theme/theme1.xml" Id="R0fc0c8cf3278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1359e582c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8bd8283d8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301667a741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66b9bf6b7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377bf49bc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8b3282f1340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18f62bab0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606cd4f945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