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ec2cfcb09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194d7379ff454d"/>
  </p:sldMasterIdLst>
  <p:sldIdLst>
    <p:sldId xmlns:r="http://schemas.openxmlformats.org/officeDocument/2006/relationships" id="256" r:id="R2c6ea52258854c63"/>
    <p:sldId xmlns:r="http://schemas.openxmlformats.org/officeDocument/2006/relationships" id="257" r:id="R519edc9c1fce478d"/>
    <p:sldId xmlns:r="http://schemas.openxmlformats.org/officeDocument/2006/relationships" id="258" r:id="Rf49c0cfbea564178"/>
    <p:sldId xmlns:r="http://schemas.openxmlformats.org/officeDocument/2006/relationships" id="259" r:id="R80ff23f7b2154e56"/>
    <p:sldId xmlns:r="http://schemas.openxmlformats.org/officeDocument/2006/relationships" id="260" r:id="R02762bfb4485467a"/>
    <p:sldId xmlns:r="http://schemas.openxmlformats.org/officeDocument/2006/relationships" id="261" r:id="R238cd5e39af148c2"/>
    <p:sldId xmlns:r="http://schemas.openxmlformats.org/officeDocument/2006/relationships" id="262" r:id="Rb3e3b9021fbf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94d7379ff454d" /><Relationship Type="http://schemas.openxmlformats.org/officeDocument/2006/relationships/slide" Target="/ppt/slides/slide1.xml" Id="R2c6ea52258854c63" /><Relationship Type="http://schemas.openxmlformats.org/officeDocument/2006/relationships/slide" Target="/ppt/slides/slide2.xml" Id="R519edc9c1fce478d" /><Relationship Type="http://schemas.openxmlformats.org/officeDocument/2006/relationships/slide" Target="/ppt/slides/slide3.xml" Id="Rf49c0cfbea564178" /><Relationship Type="http://schemas.openxmlformats.org/officeDocument/2006/relationships/slide" Target="/ppt/slides/slide4.xml" Id="R80ff23f7b2154e56" /><Relationship Type="http://schemas.openxmlformats.org/officeDocument/2006/relationships/slide" Target="/ppt/slides/slide5.xml" Id="R02762bfb4485467a" /><Relationship Type="http://schemas.openxmlformats.org/officeDocument/2006/relationships/slide" Target="/ppt/slides/slide6.xml" Id="R238cd5e39af148c2" /><Relationship Type="http://schemas.openxmlformats.org/officeDocument/2006/relationships/slide" Target="/ppt/slides/slide7.xml" Id="Rb3e3b9021fbf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9bd55baa144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c513e7e534b7a" /><Relationship Type="http://schemas.openxmlformats.org/officeDocument/2006/relationships/theme" Target="/ppt/slideMasters/theme/theme1.xml" Id="R30ca093162b647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c513e7e534b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7be2dfeea48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9c7700ef543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695d206b44a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af6c7e47c4e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5a15903734a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57abcc58a45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2fa2224da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PREBEN MEHREN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PREBEN MEHREN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2 096 559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23 602 314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23 739 411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MEHREN PREBEN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Ullernveien 17F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