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8e032d0d2346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a92338ce864aba"/>
  </p:sldMasterIdLst>
  <p:sldIdLst>
    <p:sldId xmlns:r="http://schemas.openxmlformats.org/officeDocument/2006/relationships" id="256" r:id="R4f43de1c926f4bd6"/>
    <p:sldId xmlns:r="http://schemas.openxmlformats.org/officeDocument/2006/relationships" id="257" r:id="R6e3c3c84498441ab"/>
    <p:sldId xmlns:r="http://schemas.openxmlformats.org/officeDocument/2006/relationships" id="258" r:id="R5ddf6e1698144d67"/>
    <p:sldId xmlns:r="http://schemas.openxmlformats.org/officeDocument/2006/relationships" id="259" r:id="R474d9a3efc1045fb"/>
    <p:sldId xmlns:r="http://schemas.openxmlformats.org/officeDocument/2006/relationships" id="260" r:id="R035a03b1dbc842f2"/>
    <p:sldId xmlns:r="http://schemas.openxmlformats.org/officeDocument/2006/relationships" id="261" r:id="Rcc89213e748b486b"/>
    <p:sldId xmlns:r="http://schemas.openxmlformats.org/officeDocument/2006/relationships" id="262" r:id="Rd1853217932d4a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a92338ce864aba" /><Relationship Type="http://schemas.openxmlformats.org/officeDocument/2006/relationships/slide" Target="/ppt/slides/slide1.xml" Id="R4f43de1c926f4bd6" /><Relationship Type="http://schemas.openxmlformats.org/officeDocument/2006/relationships/slide" Target="/ppt/slides/slide2.xml" Id="R6e3c3c84498441ab" /><Relationship Type="http://schemas.openxmlformats.org/officeDocument/2006/relationships/slide" Target="/ppt/slides/slide3.xml" Id="R5ddf6e1698144d67" /><Relationship Type="http://schemas.openxmlformats.org/officeDocument/2006/relationships/slide" Target="/ppt/slides/slide4.xml" Id="R474d9a3efc1045fb" /><Relationship Type="http://schemas.openxmlformats.org/officeDocument/2006/relationships/slide" Target="/ppt/slides/slide5.xml" Id="R035a03b1dbc842f2" /><Relationship Type="http://schemas.openxmlformats.org/officeDocument/2006/relationships/slide" Target="/ppt/slides/slide6.xml" Id="Rcc89213e748b486b" /><Relationship Type="http://schemas.openxmlformats.org/officeDocument/2006/relationships/slide" Target="/ppt/slides/slide7.xml" Id="Rd1853217932d4a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af6b907ba54b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03a1d695d45bf" /><Relationship Type="http://schemas.openxmlformats.org/officeDocument/2006/relationships/theme" Target="/ppt/slideMasters/theme/theme1.xml" Id="R0b3ceb46e10f49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603a1d695d45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0deab086e4d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830ecfed54d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e26fcd2b448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c2c47c05240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d1ee4213443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2d558c37d4c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a49994c8340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STRAHLSUND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STRAHLSUND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STRAHLSUND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STRAHLSUND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STRAHLSUND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STRAHLSUND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2 809 537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351 285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434 383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19 634 288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20 282 044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STRAHLSUND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LUIS GAYOSSO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STRAHLSUND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Holmenveien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916 358 776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STRAHLSUND AS</a:t>
            </a:r>
          </a:p>
        </p:txBody>
      </p:sp>
    </p:spTree>
  </p:cSld>
  <p:clrMapOvr>
    <a:masterClrMapping xmlns:a="http://schemas.openxmlformats.org/drawingml/2006/main"/>
  </p:clrMapOvr>
</p:sld>
</file>