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bb1343849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6cd55e5664d04"/>
  </p:sldMasterIdLst>
  <p:sldIdLst>
    <p:sldId xmlns:r="http://schemas.openxmlformats.org/officeDocument/2006/relationships" id="256" r:id="R2ec29e8aa6194316"/>
    <p:sldId xmlns:r="http://schemas.openxmlformats.org/officeDocument/2006/relationships" id="257" r:id="Re8fc7adb4c434689"/>
    <p:sldId xmlns:r="http://schemas.openxmlformats.org/officeDocument/2006/relationships" id="258" r:id="Rd33e188fbedb414c"/>
    <p:sldId xmlns:r="http://schemas.openxmlformats.org/officeDocument/2006/relationships" id="259" r:id="R5c662b96f8544933"/>
    <p:sldId xmlns:r="http://schemas.openxmlformats.org/officeDocument/2006/relationships" id="260" r:id="Rd5f5787386144ad2"/>
    <p:sldId xmlns:r="http://schemas.openxmlformats.org/officeDocument/2006/relationships" id="261" r:id="R5f0a3403b971422a"/>
    <p:sldId xmlns:r="http://schemas.openxmlformats.org/officeDocument/2006/relationships" id="262" r:id="R290a260f519945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6cd55e5664d04" /><Relationship Type="http://schemas.openxmlformats.org/officeDocument/2006/relationships/slide" Target="/ppt/slides/slide1.xml" Id="R2ec29e8aa6194316" /><Relationship Type="http://schemas.openxmlformats.org/officeDocument/2006/relationships/slide" Target="/ppt/slides/slide2.xml" Id="Re8fc7adb4c434689" /><Relationship Type="http://schemas.openxmlformats.org/officeDocument/2006/relationships/slide" Target="/ppt/slides/slide3.xml" Id="Rd33e188fbedb414c" /><Relationship Type="http://schemas.openxmlformats.org/officeDocument/2006/relationships/slide" Target="/ppt/slides/slide4.xml" Id="R5c662b96f8544933" /><Relationship Type="http://schemas.openxmlformats.org/officeDocument/2006/relationships/slide" Target="/ppt/slides/slide5.xml" Id="Rd5f5787386144ad2" /><Relationship Type="http://schemas.openxmlformats.org/officeDocument/2006/relationships/slide" Target="/ppt/slides/slide6.xml" Id="R5f0a3403b971422a" /><Relationship Type="http://schemas.openxmlformats.org/officeDocument/2006/relationships/slide" Target="/ppt/slides/slide7.xml" Id="R290a260f519945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7b2b73222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8b0414dbe4223" /><Relationship Type="http://schemas.openxmlformats.org/officeDocument/2006/relationships/theme" Target="/ppt/slideMasters/theme/theme1.xml" Id="R9adf957fdc3f48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8b0414dbe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04007db03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1e5894eb7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fff4803c9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91607bfb9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749b0656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7c8ee275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19087ed3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SEAWORKS KABEL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SEAWORKS KABEL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141 729 667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−5 308 105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−12 298 609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98 898 170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250 873 655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BALTIC OFFSHORE AB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 SEA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HOKLAND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9408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00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post@seaworks.no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WWW.seaworks.no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916 358 091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SEAWORKS KABEL AS</a:t>
            </a:r>
          </a:p>
        </p:txBody>
      </p:sp>
    </p:spTree>
  </p:cSld>
  <p:clrMapOvr>
    <a:masterClrMapping xmlns:a="http://schemas.openxmlformats.org/drawingml/2006/main"/>
  </p:clrMapOvr>
</p:sld>
</file>