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fa7c35a3a849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35a823cf4044c3"/>
  </p:sldMasterIdLst>
  <p:sldIdLst>
    <p:sldId xmlns:r="http://schemas.openxmlformats.org/officeDocument/2006/relationships" id="256" r:id="Rdafd9794aaaf4121"/>
    <p:sldId xmlns:r="http://schemas.openxmlformats.org/officeDocument/2006/relationships" id="257" r:id="Ra0672a1d70024b9a"/>
    <p:sldId xmlns:r="http://schemas.openxmlformats.org/officeDocument/2006/relationships" id="258" r:id="R087c3681f0f649d4"/>
    <p:sldId xmlns:r="http://schemas.openxmlformats.org/officeDocument/2006/relationships" id="259" r:id="R80cfe11e36264e51"/>
    <p:sldId xmlns:r="http://schemas.openxmlformats.org/officeDocument/2006/relationships" id="260" r:id="R30f24b92c36244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35a823cf4044c3" /><Relationship Type="http://schemas.openxmlformats.org/officeDocument/2006/relationships/slide" Target="/ppt/slides/slide1.xml" Id="Rdafd9794aaaf4121" /><Relationship Type="http://schemas.openxmlformats.org/officeDocument/2006/relationships/slide" Target="/ppt/slides/slide2.xml" Id="Ra0672a1d70024b9a" /><Relationship Type="http://schemas.openxmlformats.org/officeDocument/2006/relationships/slide" Target="/ppt/slides/slide3.xml" Id="R087c3681f0f649d4" /><Relationship Type="http://schemas.openxmlformats.org/officeDocument/2006/relationships/slide" Target="/ppt/slides/slide4.xml" Id="R80cfe11e36264e51" /><Relationship Type="http://schemas.openxmlformats.org/officeDocument/2006/relationships/slide" Target="/ppt/slides/slide5.xml" Id="R30f24b92c36244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51c6bfc63c4a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312e408404525" /><Relationship Type="http://schemas.openxmlformats.org/officeDocument/2006/relationships/theme" Target="/ppt/slideMasters/theme/theme1.xml" Id="R27cb6dcecfb24c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1312e4084045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d12f4045543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9bf6a71714c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5cbdfee664f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6f1857df949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f456b51df4c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SPA-ENERGY MANPOWER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SPA-ENERGY MANPOWER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SPA-ENERGY MANPOWER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SPA-ENERGY MANPOWER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SPA-ENERGY MANPOWER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SPA-ENERGY MANPOWER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916 341 849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SPA-ENERGY MANPOWER AS</a:t>
            </a:r>
          </a:p>
        </p:txBody>
      </p:sp>
    </p:spTree>
  </p:cSld>
  <p:clrMapOvr>
    <a:masterClrMapping xmlns:a="http://schemas.openxmlformats.org/drawingml/2006/main"/>
  </p:clrMapOvr>
</p:sld>
</file>