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949958b59740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6ed9cb4fc4981"/>
  </p:sldMasterIdLst>
  <p:sldIdLst>
    <p:sldId xmlns:r="http://schemas.openxmlformats.org/officeDocument/2006/relationships" id="256" r:id="R80ee45659f614de9"/>
    <p:sldId xmlns:r="http://schemas.openxmlformats.org/officeDocument/2006/relationships" id="257" r:id="Rb7db77a245a44dbb"/>
    <p:sldId xmlns:r="http://schemas.openxmlformats.org/officeDocument/2006/relationships" id="258" r:id="R7882bff5268741dd"/>
    <p:sldId xmlns:r="http://schemas.openxmlformats.org/officeDocument/2006/relationships" id="259" r:id="Ra589210d92334509"/>
    <p:sldId xmlns:r="http://schemas.openxmlformats.org/officeDocument/2006/relationships" id="260" r:id="Re5768ea56fb64de5"/>
    <p:sldId xmlns:r="http://schemas.openxmlformats.org/officeDocument/2006/relationships" id="261" r:id="Rd21368068f8243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6ed9cb4fc4981" /><Relationship Type="http://schemas.openxmlformats.org/officeDocument/2006/relationships/slide" Target="/ppt/slides/slide1.xml" Id="R80ee45659f614de9" /><Relationship Type="http://schemas.openxmlformats.org/officeDocument/2006/relationships/slide" Target="/ppt/slides/slide2.xml" Id="Rb7db77a245a44dbb" /><Relationship Type="http://schemas.openxmlformats.org/officeDocument/2006/relationships/slide" Target="/ppt/slides/slide3.xml" Id="R7882bff5268741dd" /><Relationship Type="http://schemas.openxmlformats.org/officeDocument/2006/relationships/slide" Target="/ppt/slides/slide4.xml" Id="Ra589210d92334509" /><Relationship Type="http://schemas.openxmlformats.org/officeDocument/2006/relationships/slide" Target="/ppt/slides/slide5.xml" Id="Re5768ea56fb64de5" /><Relationship Type="http://schemas.openxmlformats.org/officeDocument/2006/relationships/slide" Target="/ppt/slides/slide6.xml" Id="Rd21368068f8243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3a25518c4e4f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672f8a8ad94ede" /><Relationship Type="http://schemas.openxmlformats.org/officeDocument/2006/relationships/theme" Target="/ppt/slideMasters/theme/theme1.xml" Id="Ra82c8188972844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672f8a8ad94e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235942e87b427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aa3a23f164f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bb6e3fa5e44a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8b45fab04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aa9ec1a48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23eca5da44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