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99772c1c8144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d831e08f2842f6"/>
  </p:sldMasterIdLst>
  <p:sldIdLst>
    <p:sldId xmlns:r="http://schemas.openxmlformats.org/officeDocument/2006/relationships" id="256" r:id="R939fa40e45bf47dc"/>
    <p:sldId xmlns:r="http://schemas.openxmlformats.org/officeDocument/2006/relationships" id="257" r:id="R659b457acfab424e"/>
    <p:sldId xmlns:r="http://schemas.openxmlformats.org/officeDocument/2006/relationships" id="258" r:id="Rb9abb8b31c4440b1"/>
    <p:sldId xmlns:r="http://schemas.openxmlformats.org/officeDocument/2006/relationships" id="259" r:id="R7ea67f8fe287469f"/>
    <p:sldId xmlns:r="http://schemas.openxmlformats.org/officeDocument/2006/relationships" id="260" r:id="R74dcaebda3bb4921"/>
    <p:sldId xmlns:r="http://schemas.openxmlformats.org/officeDocument/2006/relationships" id="261" r:id="R04d557283dd74a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d831e08f2842f6" /><Relationship Type="http://schemas.openxmlformats.org/officeDocument/2006/relationships/slide" Target="/ppt/slides/slide1.xml" Id="R939fa40e45bf47dc" /><Relationship Type="http://schemas.openxmlformats.org/officeDocument/2006/relationships/slide" Target="/ppt/slides/slide2.xml" Id="R659b457acfab424e" /><Relationship Type="http://schemas.openxmlformats.org/officeDocument/2006/relationships/slide" Target="/ppt/slides/slide3.xml" Id="Rb9abb8b31c4440b1" /><Relationship Type="http://schemas.openxmlformats.org/officeDocument/2006/relationships/slide" Target="/ppt/slides/slide4.xml" Id="R7ea67f8fe287469f" /><Relationship Type="http://schemas.openxmlformats.org/officeDocument/2006/relationships/slide" Target="/ppt/slides/slide5.xml" Id="R74dcaebda3bb4921" /><Relationship Type="http://schemas.openxmlformats.org/officeDocument/2006/relationships/slide" Target="/ppt/slides/slide6.xml" Id="R04d557283dd74a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3cc9740b384b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5cb6d521b64589" /><Relationship Type="http://schemas.openxmlformats.org/officeDocument/2006/relationships/theme" Target="/ppt/slideMasters/theme/theme1.xml" Id="R88ffb67efea449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5cb6d521b645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f2dfb29ddb45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320034acb142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9dc94be84a4e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bf2f347e0143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676d625a9b4d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bab979cc184f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 NATURSTEIN 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 NATURSTEIN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 NATURSTEIN INDUSTRI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 NATURSTEIN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 NATURSTEIN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 NATURSTEIN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1 395 872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118 887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16 597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136 390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4 292 983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 NATURSTEIN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916 295 642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 NATURSTEIN INDUSTRI AS</a:t>
            </a:r>
          </a:p>
        </p:txBody>
      </p:sp>
    </p:spTree>
  </p:cSld>
  <p:clrMapOvr>
    <a:masterClrMapping xmlns:a="http://schemas.openxmlformats.org/drawingml/2006/main"/>
  </p:clrMapOvr>
</p:sld>
</file>