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6d2434f04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5b2e841c3945a2"/>
  </p:sldMasterIdLst>
  <p:sldIdLst>
    <p:sldId xmlns:r="http://schemas.openxmlformats.org/officeDocument/2006/relationships" id="256" r:id="R240ca70b22ab4db0"/>
    <p:sldId xmlns:r="http://schemas.openxmlformats.org/officeDocument/2006/relationships" id="257" r:id="R47797bf1239e4aeb"/>
    <p:sldId xmlns:r="http://schemas.openxmlformats.org/officeDocument/2006/relationships" id="258" r:id="Rd0d102bf4dd44890"/>
    <p:sldId xmlns:r="http://schemas.openxmlformats.org/officeDocument/2006/relationships" id="259" r:id="Ra710f817d8374390"/>
    <p:sldId xmlns:r="http://schemas.openxmlformats.org/officeDocument/2006/relationships" id="260" r:id="R74111fd7df654a5b"/>
    <p:sldId xmlns:r="http://schemas.openxmlformats.org/officeDocument/2006/relationships" id="261" r:id="R6d07a484ef5a4e88"/>
    <p:sldId xmlns:r="http://schemas.openxmlformats.org/officeDocument/2006/relationships" id="262" r:id="R19b8b357c04b49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b2e841c3945a2" /><Relationship Type="http://schemas.openxmlformats.org/officeDocument/2006/relationships/slide" Target="/ppt/slides/slide1.xml" Id="R240ca70b22ab4db0" /><Relationship Type="http://schemas.openxmlformats.org/officeDocument/2006/relationships/slide" Target="/ppt/slides/slide2.xml" Id="R47797bf1239e4aeb" /><Relationship Type="http://schemas.openxmlformats.org/officeDocument/2006/relationships/slide" Target="/ppt/slides/slide3.xml" Id="Rd0d102bf4dd44890" /><Relationship Type="http://schemas.openxmlformats.org/officeDocument/2006/relationships/slide" Target="/ppt/slides/slide4.xml" Id="Ra710f817d8374390" /><Relationship Type="http://schemas.openxmlformats.org/officeDocument/2006/relationships/slide" Target="/ppt/slides/slide5.xml" Id="R74111fd7df654a5b" /><Relationship Type="http://schemas.openxmlformats.org/officeDocument/2006/relationships/slide" Target="/ppt/slides/slide6.xml" Id="R6d07a484ef5a4e88" /><Relationship Type="http://schemas.openxmlformats.org/officeDocument/2006/relationships/slide" Target="/ppt/slides/slide7.xml" Id="R19b8b357c04b49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a6ec84c56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67cc868be4ea1" /><Relationship Type="http://schemas.openxmlformats.org/officeDocument/2006/relationships/theme" Target="/ppt/slideMasters/theme/theme1.xml" Id="Rce0243ad452f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67cc868be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5c401e1e943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5f99a10de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a1c51857a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78d58b4b24b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3e9024f314b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e26aa20ec4a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4940d4074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