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271d27f74341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37ad20bb634208"/>
  </p:sldMasterIdLst>
  <p:sldIdLst>
    <p:sldId xmlns:r="http://schemas.openxmlformats.org/officeDocument/2006/relationships" id="256" r:id="R13f4e043db3143b0"/>
    <p:sldId xmlns:r="http://schemas.openxmlformats.org/officeDocument/2006/relationships" id="257" r:id="R3d99838b34164712"/>
    <p:sldId xmlns:r="http://schemas.openxmlformats.org/officeDocument/2006/relationships" id="258" r:id="Rbca7ac50c69f41c4"/>
    <p:sldId xmlns:r="http://schemas.openxmlformats.org/officeDocument/2006/relationships" id="259" r:id="R69f8470ca2b7487b"/>
    <p:sldId xmlns:r="http://schemas.openxmlformats.org/officeDocument/2006/relationships" id="260" r:id="R0f8edac45a034e6c"/>
    <p:sldId xmlns:r="http://schemas.openxmlformats.org/officeDocument/2006/relationships" id="261" r:id="R52ff85a6d04e4657"/>
    <p:sldId xmlns:r="http://schemas.openxmlformats.org/officeDocument/2006/relationships" id="262" r:id="R2d28a252290244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37ad20bb634208" /><Relationship Type="http://schemas.openxmlformats.org/officeDocument/2006/relationships/slide" Target="/ppt/slides/slide1.xml" Id="R13f4e043db3143b0" /><Relationship Type="http://schemas.openxmlformats.org/officeDocument/2006/relationships/slide" Target="/ppt/slides/slide2.xml" Id="R3d99838b34164712" /><Relationship Type="http://schemas.openxmlformats.org/officeDocument/2006/relationships/slide" Target="/ppt/slides/slide3.xml" Id="Rbca7ac50c69f41c4" /><Relationship Type="http://schemas.openxmlformats.org/officeDocument/2006/relationships/slide" Target="/ppt/slides/slide4.xml" Id="R69f8470ca2b7487b" /><Relationship Type="http://schemas.openxmlformats.org/officeDocument/2006/relationships/slide" Target="/ppt/slides/slide5.xml" Id="R0f8edac45a034e6c" /><Relationship Type="http://schemas.openxmlformats.org/officeDocument/2006/relationships/slide" Target="/ppt/slides/slide6.xml" Id="R52ff85a6d04e4657" /><Relationship Type="http://schemas.openxmlformats.org/officeDocument/2006/relationships/slide" Target="/ppt/slides/slide7.xml" Id="R2d28a252290244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8bcbeb54a641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7d6220c614f9a" /><Relationship Type="http://schemas.openxmlformats.org/officeDocument/2006/relationships/theme" Target="/ppt/slideMasters/theme/theme1.xml" Id="R08601b96838d41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b7d6220c614f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463f509674a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e31c3cc5148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b22d1990944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4cdb26e494e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9959415ab47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5bb7dc5c640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53ac24c594c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SCM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149 251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149 493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SVERRE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916 268 564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