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aae32795ef4b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4dc8215c9b4b5e"/>
  </p:sldMasterIdLst>
  <p:sldIdLst>
    <p:sldId xmlns:r="http://schemas.openxmlformats.org/officeDocument/2006/relationships" id="256" r:id="R20f37c7c18004483"/>
    <p:sldId xmlns:r="http://schemas.openxmlformats.org/officeDocument/2006/relationships" id="257" r:id="R8b3bd5af6d804ce3"/>
    <p:sldId xmlns:r="http://schemas.openxmlformats.org/officeDocument/2006/relationships" id="258" r:id="Rae90f5f80c414ee6"/>
    <p:sldId xmlns:r="http://schemas.openxmlformats.org/officeDocument/2006/relationships" id="259" r:id="Rfba6e451679c4c7e"/>
    <p:sldId xmlns:r="http://schemas.openxmlformats.org/officeDocument/2006/relationships" id="260" r:id="R4a61bb40136f4ef2"/>
    <p:sldId xmlns:r="http://schemas.openxmlformats.org/officeDocument/2006/relationships" id="261" r:id="R6602e1ffea08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dc8215c9b4b5e" /><Relationship Type="http://schemas.openxmlformats.org/officeDocument/2006/relationships/slide" Target="/ppt/slides/slide1.xml" Id="R20f37c7c18004483" /><Relationship Type="http://schemas.openxmlformats.org/officeDocument/2006/relationships/slide" Target="/ppt/slides/slide2.xml" Id="R8b3bd5af6d804ce3" /><Relationship Type="http://schemas.openxmlformats.org/officeDocument/2006/relationships/slide" Target="/ppt/slides/slide3.xml" Id="Rae90f5f80c414ee6" /><Relationship Type="http://schemas.openxmlformats.org/officeDocument/2006/relationships/slide" Target="/ppt/slides/slide4.xml" Id="Rfba6e451679c4c7e" /><Relationship Type="http://schemas.openxmlformats.org/officeDocument/2006/relationships/slide" Target="/ppt/slides/slide5.xml" Id="R4a61bb40136f4ef2" /><Relationship Type="http://schemas.openxmlformats.org/officeDocument/2006/relationships/slide" Target="/ppt/slides/slide6.xml" Id="R6602e1ffea08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b1d5e3e654c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302e434d640bc" /><Relationship Type="http://schemas.openxmlformats.org/officeDocument/2006/relationships/theme" Target="/ppt/slideMasters/theme/theme1.xml" Id="R18a9cbbb9b5242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5302e434d6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615f62c604d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539c000bf48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b6a0de8644a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5ea886f1947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10043d1e649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900912c4249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