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40e3bed8404e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8b12b152634cbc"/>
  </p:sldMasterIdLst>
  <p:sldIdLst>
    <p:sldId xmlns:r="http://schemas.openxmlformats.org/officeDocument/2006/relationships" id="256" r:id="Rf413c98b87ea4c49"/>
    <p:sldId xmlns:r="http://schemas.openxmlformats.org/officeDocument/2006/relationships" id="257" r:id="Radc6c04eacca4999"/>
    <p:sldId xmlns:r="http://schemas.openxmlformats.org/officeDocument/2006/relationships" id="258" r:id="R84a0ac999a0d4c5d"/>
    <p:sldId xmlns:r="http://schemas.openxmlformats.org/officeDocument/2006/relationships" id="259" r:id="R202ee9526eb84b61"/>
    <p:sldId xmlns:r="http://schemas.openxmlformats.org/officeDocument/2006/relationships" id="260" r:id="Ra77a2718058041d9"/>
    <p:sldId xmlns:r="http://schemas.openxmlformats.org/officeDocument/2006/relationships" id="261" r:id="R21ef8fb81f694529"/>
    <p:sldId xmlns:r="http://schemas.openxmlformats.org/officeDocument/2006/relationships" id="262" r:id="R494ca64616504e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8b12b152634cbc" /><Relationship Type="http://schemas.openxmlformats.org/officeDocument/2006/relationships/slide" Target="/ppt/slides/slide1.xml" Id="Rf413c98b87ea4c49" /><Relationship Type="http://schemas.openxmlformats.org/officeDocument/2006/relationships/slide" Target="/ppt/slides/slide2.xml" Id="Radc6c04eacca4999" /><Relationship Type="http://schemas.openxmlformats.org/officeDocument/2006/relationships/slide" Target="/ppt/slides/slide3.xml" Id="R84a0ac999a0d4c5d" /><Relationship Type="http://schemas.openxmlformats.org/officeDocument/2006/relationships/slide" Target="/ppt/slides/slide4.xml" Id="R202ee9526eb84b61" /><Relationship Type="http://schemas.openxmlformats.org/officeDocument/2006/relationships/slide" Target="/ppt/slides/slide5.xml" Id="Ra77a2718058041d9" /><Relationship Type="http://schemas.openxmlformats.org/officeDocument/2006/relationships/slide" Target="/ppt/slides/slide6.xml" Id="R21ef8fb81f694529" /><Relationship Type="http://schemas.openxmlformats.org/officeDocument/2006/relationships/slide" Target="/ppt/slides/slide7.xml" Id="R494ca64616504e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715130a8fd40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ae614e91bc4aa6" /><Relationship Type="http://schemas.openxmlformats.org/officeDocument/2006/relationships/theme" Target="/ppt/slideMasters/theme/theme1.xml" Id="Raaa5f8ec80b44f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ae614e91bc4a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c5c6b5b78c40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c2f75e848248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719e05d36e43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024b10244540f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fd33486eac4e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740fc02e414a6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2bb11cc8804b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HULDRA SKOG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HULDRA SKOG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HULDRA SKOG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HULDRA SKOG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HULDRA SKOG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HULDRA SKOG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2 357 454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1 275 415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973 267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−1 619 409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6 240 094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HULDRA SKOG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LYCHEGÅRDEN A/S  –  95,0 %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DEVOR HELENE PAHLE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HULDRA SKOG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Parkveien 33B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helene.pahle.devor@nmbu.no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916 264 356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HULDRA SKOG AS</a:t>
            </a:r>
          </a:p>
        </p:txBody>
      </p:sp>
    </p:spTree>
  </p:cSld>
  <p:clrMapOvr>
    <a:masterClrMapping xmlns:a="http://schemas.openxmlformats.org/drawingml/2006/main"/>
  </p:clrMapOvr>
</p:sld>
</file>