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32b0aeccc344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864afcf7d9431a"/>
  </p:sldMasterIdLst>
  <p:sldIdLst>
    <p:sldId xmlns:r="http://schemas.openxmlformats.org/officeDocument/2006/relationships" id="256" r:id="R1104ba36a18b42e3"/>
    <p:sldId xmlns:r="http://schemas.openxmlformats.org/officeDocument/2006/relationships" id="257" r:id="Rbe56ad1ca2434973"/>
    <p:sldId xmlns:r="http://schemas.openxmlformats.org/officeDocument/2006/relationships" id="258" r:id="R89baafea83b84bba"/>
    <p:sldId xmlns:r="http://schemas.openxmlformats.org/officeDocument/2006/relationships" id="259" r:id="R77980b45b4924dad"/>
    <p:sldId xmlns:r="http://schemas.openxmlformats.org/officeDocument/2006/relationships" id="260" r:id="R6c25c9e8eef44f9e"/>
    <p:sldId xmlns:r="http://schemas.openxmlformats.org/officeDocument/2006/relationships" id="261" r:id="Rd96f76d808794f63"/>
    <p:sldId xmlns:r="http://schemas.openxmlformats.org/officeDocument/2006/relationships" id="262" r:id="R83f4bf56d9c4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64afcf7d9431a" /><Relationship Type="http://schemas.openxmlformats.org/officeDocument/2006/relationships/slide" Target="/ppt/slides/slide1.xml" Id="R1104ba36a18b42e3" /><Relationship Type="http://schemas.openxmlformats.org/officeDocument/2006/relationships/slide" Target="/ppt/slides/slide2.xml" Id="Rbe56ad1ca2434973" /><Relationship Type="http://schemas.openxmlformats.org/officeDocument/2006/relationships/slide" Target="/ppt/slides/slide3.xml" Id="R89baafea83b84bba" /><Relationship Type="http://schemas.openxmlformats.org/officeDocument/2006/relationships/slide" Target="/ppt/slides/slide4.xml" Id="R77980b45b4924dad" /><Relationship Type="http://schemas.openxmlformats.org/officeDocument/2006/relationships/slide" Target="/ppt/slides/slide5.xml" Id="R6c25c9e8eef44f9e" /><Relationship Type="http://schemas.openxmlformats.org/officeDocument/2006/relationships/slide" Target="/ppt/slides/slide6.xml" Id="Rd96f76d808794f63" /><Relationship Type="http://schemas.openxmlformats.org/officeDocument/2006/relationships/slide" Target="/ppt/slides/slide7.xml" Id="R83f4bf56d9c4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fd31b7451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7c50ce9a488b" /><Relationship Type="http://schemas.openxmlformats.org/officeDocument/2006/relationships/theme" Target="/ppt/slideMasters/theme/theme1.xml" Id="R705643e6142343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757c50ce9a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ba4443155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21b9c32c4d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16e7efc76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4f2e8d56148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76fa2fc2047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ba51c872f41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1a218d200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RUGI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16 180 774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146 915 352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152 900 273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Riplegården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916 256 191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RUGI AS</a:t>
            </a:r>
          </a:p>
        </p:txBody>
      </p:sp>
    </p:spTree>
  </p:cSld>
  <p:clrMapOvr>
    <a:masterClrMapping xmlns:a="http://schemas.openxmlformats.org/drawingml/2006/main"/>
  </p:clrMapOvr>
</p:sld>
</file>