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debf51cc094c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a7a61f6e73479c"/>
  </p:sldMasterIdLst>
  <p:sldIdLst>
    <p:sldId xmlns:r="http://schemas.openxmlformats.org/officeDocument/2006/relationships" id="256" r:id="R9fd3212a01b54aa6"/>
    <p:sldId xmlns:r="http://schemas.openxmlformats.org/officeDocument/2006/relationships" id="257" r:id="R6439f189fffa4478"/>
    <p:sldId xmlns:r="http://schemas.openxmlformats.org/officeDocument/2006/relationships" id="258" r:id="Rb5c133ed6877470d"/>
    <p:sldId xmlns:r="http://schemas.openxmlformats.org/officeDocument/2006/relationships" id="259" r:id="R0ec30f1cda7a4cb2"/>
    <p:sldId xmlns:r="http://schemas.openxmlformats.org/officeDocument/2006/relationships" id="260" r:id="Rba19991902a3454f"/>
    <p:sldId xmlns:r="http://schemas.openxmlformats.org/officeDocument/2006/relationships" id="261" r:id="R51cb3a735faa4c2a"/>
    <p:sldId xmlns:r="http://schemas.openxmlformats.org/officeDocument/2006/relationships" id="262" r:id="R15fa5c6069d84c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a7a61f6e73479c" /><Relationship Type="http://schemas.openxmlformats.org/officeDocument/2006/relationships/slide" Target="/ppt/slides/slide1.xml" Id="R9fd3212a01b54aa6" /><Relationship Type="http://schemas.openxmlformats.org/officeDocument/2006/relationships/slide" Target="/ppt/slides/slide2.xml" Id="R6439f189fffa4478" /><Relationship Type="http://schemas.openxmlformats.org/officeDocument/2006/relationships/slide" Target="/ppt/slides/slide3.xml" Id="Rb5c133ed6877470d" /><Relationship Type="http://schemas.openxmlformats.org/officeDocument/2006/relationships/slide" Target="/ppt/slides/slide4.xml" Id="R0ec30f1cda7a4cb2" /><Relationship Type="http://schemas.openxmlformats.org/officeDocument/2006/relationships/slide" Target="/ppt/slides/slide5.xml" Id="Rba19991902a3454f" /><Relationship Type="http://schemas.openxmlformats.org/officeDocument/2006/relationships/slide" Target="/ppt/slides/slide6.xml" Id="R51cb3a735faa4c2a" /><Relationship Type="http://schemas.openxmlformats.org/officeDocument/2006/relationships/slide" Target="/ppt/slides/slide7.xml" Id="R15fa5c6069d84c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38e2c76084e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ba85b3995452c" /><Relationship Type="http://schemas.openxmlformats.org/officeDocument/2006/relationships/theme" Target="/ppt/slideMasters/theme/theme1.xml" Id="R1f22df35ebb44d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4ba85b399545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ca4f0a24945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115e5564d41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e98408b8c42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918f4a0634d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7b69fca0246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974bf09fd43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1cbc569ea44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BEYOND CINEMATIC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BEYOND CINEMATIC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BEYOND CINEMATIC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BEYOND CINEMATIC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BEYOND CINEMATIC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BEYOND CINEMATIC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BEYOND CINEMATIC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LANDSVERK OLA T PAULI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BEYOND CINEMATIC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Ola Landsverk, Varden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ola@beyondcinematic.com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www.beyondcinematic.com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916 253 370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BEYOND CINEMATIC AS</a:t>
            </a:r>
          </a:p>
        </p:txBody>
      </p:sp>
    </p:spTree>
  </p:cSld>
  <p:clrMapOvr>
    <a:masterClrMapping xmlns:a="http://schemas.openxmlformats.org/drawingml/2006/main"/>
  </p:clrMapOvr>
</p:sld>
</file>