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28dfd808ca48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ae23bde2404d0d"/>
  </p:sldMasterIdLst>
  <p:sldIdLst>
    <p:sldId xmlns:r="http://schemas.openxmlformats.org/officeDocument/2006/relationships" id="256" r:id="Ra675ee4de61d487f"/>
    <p:sldId xmlns:r="http://schemas.openxmlformats.org/officeDocument/2006/relationships" id="257" r:id="Rcb5296c8cb384113"/>
    <p:sldId xmlns:r="http://schemas.openxmlformats.org/officeDocument/2006/relationships" id="258" r:id="Re3abea32d1364146"/>
    <p:sldId xmlns:r="http://schemas.openxmlformats.org/officeDocument/2006/relationships" id="259" r:id="Ra2fc45a15ca14050"/>
    <p:sldId xmlns:r="http://schemas.openxmlformats.org/officeDocument/2006/relationships" id="260" r:id="R4b1066ecd680491e"/>
    <p:sldId xmlns:r="http://schemas.openxmlformats.org/officeDocument/2006/relationships" id="261" r:id="R631401bd81324623"/>
    <p:sldId xmlns:r="http://schemas.openxmlformats.org/officeDocument/2006/relationships" id="262" r:id="Rbb017697505344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ae23bde2404d0d" /><Relationship Type="http://schemas.openxmlformats.org/officeDocument/2006/relationships/slide" Target="/ppt/slides/slide1.xml" Id="Ra675ee4de61d487f" /><Relationship Type="http://schemas.openxmlformats.org/officeDocument/2006/relationships/slide" Target="/ppt/slides/slide2.xml" Id="Rcb5296c8cb384113" /><Relationship Type="http://schemas.openxmlformats.org/officeDocument/2006/relationships/slide" Target="/ppt/slides/slide3.xml" Id="Re3abea32d1364146" /><Relationship Type="http://schemas.openxmlformats.org/officeDocument/2006/relationships/slide" Target="/ppt/slides/slide4.xml" Id="Ra2fc45a15ca14050" /><Relationship Type="http://schemas.openxmlformats.org/officeDocument/2006/relationships/slide" Target="/ppt/slides/slide5.xml" Id="R4b1066ecd680491e" /><Relationship Type="http://schemas.openxmlformats.org/officeDocument/2006/relationships/slide" Target="/ppt/slides/slide6.xml" Id="R631401bd81324623" /><Relationship Type="http://schemas.openxmlformats.org/officeDocument/2006/relationships/slide" Target="/ppt/slides/slide7.xml" Id="Rbb017697505344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29b9c2dbf44d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b64ffc7e24c73" /><Relationship Type="http://schemas.openxmlformats.org/officeDocument/2006/relationships/theme" Target="/ppt/slideMasters/theme/theme1.xml" Id="R9ffbee7524484b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bb64ffc7e24c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90d2e5e2341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d4b3d9eb343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c9c94d72640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0389993264b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a5b18a88447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ee3ee82cb41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de041870848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AUDHUMBLA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AUDHUMBLA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AUDHUMBLA AS ble etablert [år] og holder til i Fusa.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AUDHUMBLA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AUDHUMBLA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AUDHUMBLA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1 467 959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1 267 688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4 532 904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AUDHUMBLA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FRANK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AUDHUMBLA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Vinnesvegen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5641 Fusa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frankandre.svendsen@fmcti.com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916 250 037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AUDHUMBLA AS</a:t>
            </a:r>
          </a:p>
        </p:txBody>
      </p:sp>
    </p:spTree>
  </p:cSld>
  <p:clrMapOvr>
    <a:masterClrMapping xmlns:a="http://schemas.openxmlformats.org/drawingml/2006/main"/>
  </p:clrMapOvr>
</p:sld>
</file>