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7a3ab12e9b4f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a403c75bb04ebd"/>
  </p:sldMasterIdLst>
  <p:sldIdLst>
    <p:sldId xmlns:r="http://schemas.openxmlformats.org/officeDocument/2006/relationships" id="256" r:id="R0d6897a703c5461b"/>
    <p:sldId xmlns:r="http://schemas.openxmlformats.org/officeDocument/2006/relationships" id="257" r:id="Rdca216a1d72647ca"/>
    <p:sldId xmlns:r="http://schemas.openxmlformats.org/officeDocument/2006/relationships" id="258" r:id="Rfd631c5f6ce04111"/>
    <p:sldId xmlns:r="http://schemas.openxmlformats.org/officeDocument/2006/relationships" id="259" r:id="Rcf6e5add06734388"/>
    <p:sldId xmlns:r="http://schemas.openxmlformats.org/officeDocument/2006/relationships" id="260" r:id="R1e4ed2490f9e4d0f"/>
    <p:sldId xmlns:r="http://schemas.openxmlformats.org/officeDocument/2006/relationships" id="261" r:id="Rd5ff759ca1174568"/>
    <p:sldId xmlns:r="http://schemas.openxmlformats.org/officeDocument/2006/relationships" id="262" r:id="R5bbc3189facd41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a403c75bb04ebd" /><Relationship Type="http://schemas.openxmlformats.org/officeDocument/2006/relationships/slide" Target="/ppt/slides/slide1.xml" Id="R0d6897a703c5461b" /><Relationship Type="http://schemas.openxmlformats.org/officeDocument/2006/relationships/slide" Target="/ppt/slides/slide2.xml" Id="Rdca216a1d72647ca" /><Relationship Type="http://schemas.openxmlformats.org/officeDocument/2006/relationships/slide" Target="/ppt/slides/slide3.xml" Id="Rfd631c5f6ce04111" /><Relationship Type="http://schemas.openxmlformats.org/officeDocument/2006/relationships/slide" Target="/ppt/slides/slide4.xml" Id="Rcf6e5add06734388" /><Relationship Type="http://schemas.openxmlformats.org/officeDocument/2006/relationships/slide" Target="/ppt/slides/slide5.xml" Id="R1e4ed2490f9e4d0f" /><Relationship Type="http://schemas.openxmlformats.org/officeDocument/2006/relationships/slide" Target="/ppt/slides/slide6.xml" Id="Rd5ff759ca1174568" /><Relationship Type="http://schemas.openxmlformats.org/officeDocument/2006/relationships/slide" Target="/ppt/slides/slide7.xml" Id="R5bbc3189facd41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31728a2ca84e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8982612fb54807" /><Relationship Type="http://schemas.openxmlformats.org/officeDocument/2006/relationships/theme" Target="/ppt/slideMasters/theme/theme1.xml" Id="R1af8ce7ac69c4e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8982612fb548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d05219a6014f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c3a40fcb5d4d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cb7356084942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b1acc0208b42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b45ccc267c4b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a19dae4c8d44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55097e50040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ROGNØY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ROGNØY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ROGNØY HOLDING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ROGNØY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ROGNØY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ROGNØY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599 580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788 864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ROGNØY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 ROGNØY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ROGNØY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Torvmyrveien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4070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98 23 50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916 239 378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ROGNØY HOLDING AS</a:t>
            </a:r>
          </a:p>
        </p:txBody>
      </p:sp>
    </p:spTree>
  </p:cSld>
  <p:clrMapOvr>
    <a:masterClrMapping xmlns:a="http://schemas.openxmlformats.org/drawingml/2006/main"/>
  </p:clrMapOvr>
</p:sld>
</file>