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4fe106d8b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1ba3e53d04b5a"/>
  </p:sldMasterIdLst>
  <p:sldIdLst>
    <p:sldId xmlns:r="http://schemas.openxmlformats.org/officeDocument/2006/relationships" id="256" r:id="R5b013da080df4fee"/>
    <p:sldId xmlns:r="http://schemas.openxmlformats.org/officeDocument/2006/relationships" id="257" r:id="R32519d343d98414e"/>
    <p:sldId xmlns:r="http://schemas.openxmlformats.org/officeDocument/2006/relationships" id="258" r:id="R00f2f655aa884fd5"/>
    <p:sldId xmlns:r="http://schemas.openxmlformats.org/officeDocument/2006/relationships" id="259" r:id="Rd3f52ca507fb42e2"/>
    <p:sldId xmlns:r="http://schemas.openxmlformats.org/officeDocument/2006/relationships" id="260" r:id="R64f3559f3f034fcc"/>
    <p:sldId xmlns:r="http://schemas.openxmlformats.org/officeDocument/2006/relationships" id="261" r:id="Rc6484ec0df9f48d3"/>
    <p:sldId xmlns:r="http://schemas.openxmlformats.org/officeDocument/2006/relationships" id="262" r:id="R6bddc16b3310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1ba3e53d04b5a" /><Relationship Type="http://schemas.openxmlformats.org/officeDocument/2006/relationships/slide" Target="/ppt/slides/slide1.xml" Id="R5b013da080df4fee" /><Relationship Type="http://schemas.openxmlformats.org/officeDocument/2006/relationships/slide" Target="/ppt/slides/slide2.xml" Id="R32519d343d98414e" /><Relationship Type="http://schemas.openxmlformats.org/officeDocument/2006/relationships/slide" Target="/ppt/slides/slide3.xml" Id="R00f2f655aa884fd5" /><Relationship Type="http://schemas.openxmlformats.org/officeDocument/2006/relationships/slide" Target="/ppt/slides/slide4.xml" Id="Rd3f52ca507fb42e2" /><Relationship Type="http://schemas.openxmlformats.org/officeDocument/2006/relationships/slide" Target="/ppt/slides/slide5.xml" Id="R64f3559f3f034fcc" /><Relationship Type="http://schemas.openxmlformats.org/officeDocument/2006/relationships/slide" Target="/ppt/slides/slide6.xml" Id="Rc6484ec0df9f48d3" /><Relationship Type="http://schemas.openxmlformats.org/officeDocument/2006/relationships/slide" Target="/ppt/slides/slide7.xml" Id="R6bddc16b3310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bf2479b6d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f07d995b42a3" /><Relationship Type="http://schemas.openxmlformats.org/officeDocument/2006/relationships/theme" Target="/ppt/slideMasters/theme/theme1.xml" Id="R1062d7bcfa0b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2f07d995b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b99d8065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3d6836b9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d1a9ed8d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a4b5d3ea2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6ece444c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b90160ef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c00238ac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ØST AS ble etablert [år] og holder til i Grue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NORDLUND ANNE LOVISE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2256 Grue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