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7e94df17c04c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2762e1cb414abc"/>
  </p:sldMasterIdLst>
  <p:sldIdLst>
    <p:sldId xmlns:r="http://schemas.openxmlformats.org/officeDocument/2006/relationships" id="256" r:id="R3a4882d0f2084dce"/>
    <p:sldId xmlns:r="http://schemas.openxmlformats.org/officeDocument/2006/relationships" id="257" r:id="Ra14d27ee53bf4c1e"/>
    <p:sldId xmlns:r="http://schemas.openxmlformats.org/officeDocument/2006/relationships" id="258" r:id="R1a01cac9c7294561"/>
    <p:sldId xmlns:r="http://schemas.openxmlformats.org/officeDocument/2006/relationships" id="259" r:id="R41d239b89f2e43e7"/>
    <p:sldId xmlns:r="http://schemas.openxmlformats.org/officeDocument/2006/relationships" id="260" r:id="R639a752f6fcb4b88"/>
    <p:sldId xmlns:r="http://schemas.openxmlformats.org/officeDocument/2006/relationships" id="261" r:id="Re843e4fdad85421d"/>
    <p:sldId xmlns:r="http://schemas.openxmlformats.org/officeDocument/2006/relationships" id="262" r:id="Rccaf07cb67cb4a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762e1cb414abc" /><Relationship Type="http://schemas.openxmlformats.org/officeDocument/2006/relationships/slide" Target="/ppt/slides/slide1.xml" Id="R3a4882d0f2084dce" /><Relationship Type="http://schemas.openxmlformats.org/officeDocument/2006/relationships/slide" Target="/ppt/slides/slide2.xml" Id="Ra14d27ee53bf4c1e" /><Relationship Type="http://schemas.openxmlformats.org/officeDocument/2006/relationships/slide" Target="/ppt/slides/slide3.xml" Id="R1a01cac9c7294561" /><Relationship Type="http://schemas.openxmlformats.org/officeDocument/2006/relationships/slide" Target="/ppt/slides/slide4.xml" Id="R41d239b89f2e43e7" /><Relationship Type="http://schemas.openxmlformats.org/officeDocument/2006/relationships/slide" Target="/ppt/slides/slide5.xml" Id="R639a752f6fcb4b88" /><Relationship Type="http://schemas.openxmlformats.org/officeDocument/2006/relationships/slide" Target="/ppt/slides/slide6.xml" Id="Re843e4fdad85421d" /><Relationship Type="http://schemas.openxmlformats.org/officeDocument/2006/relationships/slide" Target="/ppt/slides/slide7.xml" Id="Rccaf07cb67cb4a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864e10e8c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d1f33248d4726" /><Relationship Type="http://schemas.openxmlformats.org/officeDocument/2006/relationships/theme" Target="/ppt/slideMasters/theme/theme1.xml" Id="R464844690e0c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ed1f33248d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76a4a29d8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6c70193e9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79170590a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a3525a2f041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25b63dbc248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da2ebdbe749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900770a0041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GJESDAL CATERING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 CATERING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4 360 390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−154 537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1 301 584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TOR EGIL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CATERING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916 218 656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CATERING AS</a:t>
            </a:r>
          </a:p>
        </p:txBody>
      </p:sp>
    </p:spTree>
  </p:cSld>
  <p:clrMapOvr>
    <a:masterClrMapping xmlns:a="http://schemas.openxmlformats.org/drawingml/2006/main"/>
  </p:clrMapOvr>
</p:sld>
</file>