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12f842981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4a4a71c514110"/>
  </p:sldMasterIdLst>
  <p:sldIdLst>
    <p:sldId xmlns:r="http://schemas.openxmlformats.org/officeDocument/2006/relationships" id="256" r:id="R5f837890264a4dff"/>
    <p:sldId xmlns:r="http://schemas.openxmlformats.org/officeDocument/2006/relationships" id="257" r:id="Rdd2b286a586c431a"/>
    <p:sldId xmlns:r="http://schemas.openxmlformats.org/officeDocument/2006/relationships" id="258" r:id="R77b04d38c1d249ce"/>
    <p:sldId xmlns:r="http://schemas.openxmlformats.org/officeDocument/2006/relationships" id="259" r:id="R72328fc6d01c4d34"/>
    <p:sldId xmlns:r="http://schemas.openxmlformats.org/officeDocument/2006/relationships" id="260" r:id="R293ec22389644004"/>
    <p:sldId xmlns:r="http://schemas.openxmlformats.org/officeDocument/2006/relationships" id="261" r:id="R4d0f614398774312"/>
    <p:sldId xmlns:r="http://schemas.openxmlformats.org/officeDocument/2006/relationships" id="262" r:id="Rbd38a5db7825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4a4a71c514110" /><Relationship Type="http://schemas.openxmlformats.org/officeDocument/2006/relationships/slide" Target="/ppt/slides/slide1.xml" Id="R5f837890264a4dff" /><Relationship Type="http://schemas.openxmlformats.org/officeDocument/2006/relationships/slide" Target="/ppt/slides/slide2.xml" Id="Rdd2b286a586c431a" /><Relationship Type="http://schemas.openxmlformats.org/officeDocument/2006/relationships/slide" Target="/ppt/slides/slide3.xml" Id="R77b04d38c1d249ce" /><Relationship Type="http://schemas.openxmlformats.org/officeDocument/2006/relationships/slide" Target="/ppt/slides/slide4.xml" Id="R72328fc6d01c4d34" /><Relationship Type="http://schemas.openxmlformats.org/officeDocument/2006/relationships/slide" Target="/ppt/slides/slide5.xml" Id="R293ec22389644004" /><Relationship Type="http://schemas.openxmlformats.org/officeDocument/2006/relationships/slide" Target="/ppt/slides/slide6.xml" Id="R4d0f614398774312" /><Relationship Type="http://schemas.openxmlformats.org/officeDocument/2006/relationships/slide" Target="/ppt/slides/slide7.xml" Id="Rbd38a5db7825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b7f339f254f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aa36141164a71" /><Relationship Type="http://schemas.openxmlformats.org/officeDocument/2006/relationships/theme" Target="/ppt/slideMasters/theme/theme1.xml" Id="R1fd9e1eb7f93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aa3614116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136502b8d4b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76b7d5dec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a5adf73d2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02df316c7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ee6c7ee44f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98e7e8293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2f5f3a0ec48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LØVÅS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RØR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15 768 170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778 614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3 887 439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916 217 552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