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5abdfa673e4d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a9d859ce145d1"/>
  </p:sldMasterIdLst>
  <p:sldIdLst>
    <p:sldId xmlns:r="http://schemas.openxmlformats.org/officeDocument/2006/relationships" id="256" r:id="R1a337c2871f04a5c"/>
    <p:sldId xmlns:r="http://schemas.openxmlformats.org/officeDocument/2006/relationships" id="257" r:id="Rafacc66ff9124c26"/>
    <p:sldId xmlns:r="http://schemas.openxmlformats.org/officeDocument/2006/relationships" id="258" r:id="R05a140e677554c96"/>
    <p:sldId xmlns:r="http://schemas.openxmlformats.org/officeDocument/2006/relationships" id="259" r:id="R3d8ba7e48cf74e28"/>
    <p:sldId xmlns:r="http://schemas.openxmlformats.org/officeDocument/2006/relationships" id="260" r:id="R7121cebbfb414ba2"/>
    <p:sldId xmlns:r="http://schemas.openxmlformats.org/officeDocument/2006/relationships" id="261" r:id="R88886b088a0f4aa2"/>
    <p:sldId xmlns:r="http://schemas.openxmlformats.org/officeDocument/2006/relationships" id="262" r:id="Rc070fddd2067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a9d859ce145d1" /><Relationship Type="http://schemas.openxmlformats.org/officeDocument/2006/relationships/slide" Target="/ppt/slides/slide1.xml" Id="R1a337c2871f04a5c" /><Relationship Type="http://schemas.openxmlformats.org/officeDocument/2006/relationships/slide" Target="/ppt/slides/slide2.xml" Id="Rafacc66ff9124c26" /><Relationship Type="http://schemas.openxmlformats.org/officeDocument/2006/relationships/slide" Target="/ppt/slides/slide3.xml" Id="R05a140e677554c96" /><Relationship Type="http://schemas.openxmlformats.org/officeDocument/2006/relationships/slide" Target="/ppt/slides/slide4.xml" Id="R3d8ba7e48cf74e28" /><Relationship Type="http://schemas.openxmlformats.org/officeDocument/2006/relationships/slide" Target="/ppt/slides/slide5.xml" Id="R7121cebbfb414ba2" /><Relationship Type="http://schemas.openxmlformats.org/officeDocument/2006/relationships/slide" Target="/ppt/slides/slide6.xml" Id="R88886b088a0f4aa2" /><Relationship Type="http://schemas.openxmlformats.org/officeDocument/2006/relationships/slide" Target="/ppt/slides/slide7.xml" Id="Rc070fddd2067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fa5bb2fa2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0b9e031b54250" /><Relationship Type="http://schemas.openxmlformats.org/officeDocument/2006/relationships/theme" Target="/ppt/slideMasters/theme/theme1.xml" Id="Rc45e8c440be6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0b9e031b5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06b44d8f5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a0004504c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6a0800425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e60152ae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1df09eae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ff4a35ea843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6f5a4c72347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