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8d66b05d1d4c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a51b7368c74e4c"/>
  </p:sldMasterIdLst>
  <p:sldIdLst>
    <p:sldId xmlns:r="http://schemas.openxmlformats.org/officeDocument/2006/relationships" id="256" r:id="R6d8b94880411404c"/>
    <p:sldId xmlns:r="http://schemas.openxmlformats.org/officeDocument/2006/relationships" id="257" r:id="Rddf8838026da45b0"/>
    <p:sldId xmlns:r="http://schemas.openxmlformats.org/officeDocument/2006/relationships" id="258" r:id="Rcb99e8a955dc4563"/>
    <p:sldId xmlns:r="http://schemas.openxmlformats.org/officeDocument/2006/relationships" id="259" r:id="R18f609c415544f61"/>
    <p:sldId xmlns:r="http://schemas.openxmlformats.org/officeDocument/2006/relationships" id="260" r:id="R3af0a2852f454a25"/>
    <p:sldId xmlns:r="http://schemas.openxmlformats.org/officeDocument/2006/relationships" id="261" r:id="Rc63c0bd5b6a74fab"/>
    <p:sldId xmlns:r="http://schemas.openxmlformats.org/officeDocument/2006/relationships" id="262" r:id="R7e40a125863d4f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a51b7368c74e4c" /><Relationship Type="http://schemas.openxmlformats.org/officeDocument/2006/relationships/slide" Target="/ppt/slides/slide1.xml" Id="R6d8b94880411404c" /><Relationship Type="http://schemas.openxmlformats.org/officeDocument/2006/relationships/slide" Target="/ppt/slides/slide2.xml" Id="Rddf8838026da45b0" /><Relationship Type="http://schemas.openxmlformats.org/officeDocument/2006/relationships/slide" Target="/ppt/slides/slide3.xml" Id="Rcb99e8a955dc4563" /><Relationship Type="http://schemas.openxmlformats.org/officeDocument/2006/relationships/slide" Target="/ppt/slides/slide4.xml" Id="R18f609c415544f61" /><Relationship Type="http://schemas.openxmlformats.org/officeDocument/2006/relationships/slide" Target="/ppt/slides/slide5.xml" Id="R3af0a2852f454a25" /><Relationship Type="http://schemas.openxmlformats.org/officeDocument/2006/relationships/slide" Target="/ppt/slides/slide6.xml" Id="Rc63c0bd5b6a74fab" /><Relationship Type="http://schemas.openxmlformats.org/officeDocument/2006/relationships/slide" Target="/ppt/slides/slide7.xml" Id="R7e40a125863d4f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2d55c4a6d42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cd1a2d2fd4d17" /><Relationship Type="http://schemas.openxmlformats.org/officeDocument/2006/relationships/theme" Target="/ppt/slideMasters/theme/theme1.xml" Id="Rbabe2b85813547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dcd1a2d2fd4d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cad0cd6574f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1fab14c6e40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1da3fb3054e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f5a62ea6b4c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a3baf035744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2e3faa77047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f82cffcb343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CAMERALLA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CAMERALLA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CAMERALLA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CAMERALLA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CAMERALLA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CAMERALLA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2 675 973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−467 692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−703 319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4 478 838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6 118 628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CAMERALLA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CAMERALLA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CAMERALLA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v/Jesper Kreiborg, Tordenskiolds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hei@onlinefotokurs.no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onlinefotokurs.no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916 200 838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CAMERALLA NORGE AS</a:t>
            </a:r>
          </a:p>
        </p:txBody>
      </p:sp>
    </p:spTree>
  </p:cSld>
  <p:clrMapOvr>
    <a:masterClrMapping xmlns:a="http://schemas.openxmlformats.org/drawingml/2006/main"/>
  </p:clrMapOvr>
</p:sld>
</file>