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c4e6cedb545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edebdf3b934805"/>
  </p:sldMasterIdLst>
  <p:sldIdLst>
    <p:sldId xmlns:r="http://schemas.openxmlformats.org/officeDocument/2006/relationships" id="256" r:id="Reee50c8070ff4993"/>
    <p:sldId xmlns:r="http://schemas.openxmlformats.org/officeDocument/2006/relationships" id="257" r:id="R8a68b4e61e254f10"/>
    <p:sldId xmlns:r="http://schemas.openxmlformats.org/officeDocument/2006/relationships" id="258" r:id="Rc18bb237215743cf"/>
    <p:sldId xmlns:r="http://schemas.openxmlformats.org/officeDocument/2006/relationships" id="259" r:id="Ra0fc3a9795a44f6a"/>
    <p:sldId xmlns:r="http://schemas.openxmlformats.org/officeDocument/2006/relationships" id="260" r:id="Re12beab4801a407e"/>
    <p:sldId xmlns:r="http://schemas.openxmlformats.org/officeDocument/2006/relationships" id="261" r:id="R1f0fc3d5b1f24693"/>
    <p:sldId xmlns:r="http://schemas.openxmlformats.org/officeDocument/2006/relationships" id="262" r:id="R6f1e8fb927cd40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edebdf3b934805" /><Relationship Type="http://schemas.openxmlformats.org/officeDocument/2006/relationships/slide" Target="/ppt/slides/slide1.xml" Id="Reee50c8070ff4993" /><Relationship Type="http://schemas.openxmlformats.org/officeDocument/2006/relationships/slide" Target="/ppt/slides/slide2.xml" Id="R8a68b4e61e254f10" /><Relationship Type="http://schemas.openxmlformats.org/officeDocument/2006/relationships/slide" Target="/ppt/slides/slide3.xml" Id="Rc18bb237215743cf" /><Relationship Type="http://schemas.openxmlformats.org/officeDocument/2006/relationships/slide" Target="/ppt/slides/slide4.xml" Id="Ra0fc3a9795a44f6a" /><Relationship Type="http://schemas.openxmlformats.org/officeDocument/2006/relationships/slide" Target="/ppt/slides/slide5.xml" Id="Re12beab4801a407e" /><Relationship Type="http://schemas.openxmlformats.org/officeDocument/2006/relationships/slide" Target="/ppt/slides/slide6.xml" Id="R1f0fc3d5b1f24693" /><Relationship Type="http://schemas.openxmlformats.org/officeDocument/2006/relationships/slide" Target="/ppt/slides/slide7.xml" Id="R6f1e8fb927cd40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7a151a09b40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d221e73e54d64" /><Relationship Type="http://schemas.openxmlformats.org/officeDocument/2006/relationships/theme" Target="/ppt/slideMasters/theme/theme1.xml" Id="R00e342b259c647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9d221e73e5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60de6354a47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a19d62dd84b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afb2c1fde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036a242d1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27524231645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9b33994de42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8e718b00b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DRAMMEN KLATRESENTER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KLATRESENTER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 KLATRESENTER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KLATRESENTER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KLATRESENTER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KLATRESENTER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8 081 223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−1 195 019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−927 133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3 228 529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10 134 679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KLATRESENTER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KLATREVERKET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ØSTERBØ HARALD BRUSDAL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KLATRESENTER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115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916 199 783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DRAMMEN KLATRESENTER AS</a:t>
            </a:r>
          </a:p>
        </p:txBody>
      </p:sp>
    </p:spTree>
  </p:cSld>
  <p:clrMapOvr>
    <a:masterClrMapping xmlns:a="http://schemas.openxmlformats.org/drawingml/2006/main"/>
  </p:clrMapOvr>
</p:sld>
</file>