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f62c532cad4d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ae71ff4e62448a"/>
  </p:sldMasterIdLst>
  <p:sldIdLst>
    <p:sldId xmlns:r="http://schemas.openxmlformats.org/officeDocument/2006/relationships" id="256" r:id="Rbd12b10eb1e249b4"/>
    <p:sldId xmlns:r="http://schemas.openxmlformats.org/officeDocument/2006/relationships" id="257" r:id="Rf0a9ec93176c497d"/>
    <p:sldId xmlns:r="http://schemas.openxmlformats.org/officeDocument/2006/relationships" id="258" r:id="R53e929843ebc41fb"/>
    <p:sldId xmlns:r="http://schemas.openxmlformats.org/officeDocument/2006/relationships" id="259" r:id="R33a269ed4f634bc2"/>
    <p:sldId xmlns:r="http://schemas.openxmlformats.org/officeDocument/2006/relationships" id="260" r:id="Rc6fde65691e04ab8"/>
    <p:sldId xmlns:r="http://schemas.openxmlformats.org/officeDocument/2006/relationships" id="261" r:id="R407a8cc360b74a9a"/>
    <p:sldId xmlns:r="http://schemas.openxmlformats.org/officeDocument/2006/relationships" id="262" r:id="R0e9d8fea1d434f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ae71ff4e62448a" /><Relationship Type="http://schemas.openxmlformats.org/officeDocument/2006/relationships/slide" Target="/ppt/slides/slide1.xml" Id="Rbd12b10eb1e249b4" /><Relationship Type="http://schemas.openxmlformats.org/officeDocument/2006/relationships/slide" Target="/ppt/slides/slide2.xml" Id="Rf0a9ec93176c497d" /><Relationship Type="http://schemas.openxmlformats.org/officeDocument/2006/relationships/slide" Target="/ppt/slides/slide3.xml" Id="R53e929843ebc41fb" /><Relationship Type="http://schemas.openxmlformats.org/officeDocument/2006/relationships/slide" Target="/ppt/slides/slide4.xml" Id="R33a269ed4f634bc2" /><Relationship Type="http://schemas.openxmlformats.org/officeDocument/2006/relationships/slide" Target="/ppt/slides/slide5.xml" Id="Rc6fde65691e04ab8" /><Relationship Type="http://schemas.openxmlformats.org/officeDocument/2006/relationships/slide" Target="/ppt/slides/slide6.xml" Id="R407a8cc360b74a9a" /><Relationship Type="http://schemas.openxmlformats.org/officeDocument/2006/relationships/slide" Target="/ppt/slides/slide7.xml" Id="R0e9d8fea1d434f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785ad70c3045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62205225a40df" /><Relationship Type="http://schemas.openxmlformats.org/officeDocument/2006/relationships/theme" Target="/ppt/slideMasters/theme/theme1.xml" Id="Re2023143a89b4a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a62205225a40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25e27cfd448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7940824e145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93c62bb2f40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a983b5d834a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900b95f2743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348c5bda040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0ef9b7d2f40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GERARD TAYLOR SOUNDS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GERARD TAYLOR SOUNDS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GERARD TAYLOR SOUNDS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GERARD TAYLOR SOUNDS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GERARD TAYLOR SOUNDS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GERARD TAYLOR SOUNDS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854 283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175 043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175 042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GERARD TAYLOR SOUNDS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TAYLOR GERARD A FOLKESTAD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GERARD TAYLOR SOUNDS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Gerard Taylor, Colletts gate 12A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916 162 138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GERARD TAYLOR SOUNDS AS</a:t>
            </a:r>
          </a:p>
        </p:txBody>
      </p:sp>
    </p:spTree>
  </p:cSld>
  <p:clrMapOvr>
    <a:masterClrMapping xmlns:a="http://schemas.openxmlformats.org/drawingml/2006/main"/>
  </p:clrMapOvr>
</p:sld>
</file>