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0d94d654f84f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a8e56c367b40fd"/>
  </p:sldMasterIdLst>
  <p:sldIdLst>
    <p:sldId xmlns:r="http://schemas.openxmlformats.org/officeDocument/2006/relationships" id="256" r:id="R9858a777e5614857"/>
    <p:sldId xmlns:r="http://schemas.openxmlformats.org/officeDocument/2006/relationships" id="257" r:id="R9368f9fa5e5141a0"/>
    <p:sldId xmlns:r="http://schemas.openxmlformats.org/officeDocument/2006/relationships" id="258" r:id="Rfb7d3a04f8404d2b"/>
    <p:sldId xmlns:r="http://schemas.openxmlformats.org/officeDocument/2006/relationships" id="259" r:id="R962d91f5de3f4040"/>
    <p:sldId xmlns:r="http://schemas.openxmlformats.org/officeDocument/2006/relationships" id="260" r:id="Rac341e7c8b9d4870"/>
    <p:sldId xmlns:r="http://schemas.openxmlformats.org/officeDocument/2006/relationships" id="261" r:id="R3eb9b3de6a464827"/>
    <p:sldId xmlns:r="http://schemas.openxmlformats.org/officeDocument/2006/relationships" id="262" r:id="R487370e601d749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a8e56c367b40fd" /><Relationship Type="http://schemas.openxmlformats.org/officeDocument/2006/relationships/slide" Target="/ppt/slides/slide1.xml" Id="R9858a777e5614857" /><Relationship Type="http://schemas.openxmlformats.org/officeDocument/2006/relationships/slide" Target="/ppt/slides/slide2.xml" Id="R9368f9fa5e5141a0" /><Relationship Type="http://schemas.openxmlformats.org/officeDocument/2006/relationships/slide" Target="/ppt/slides/slide3.xml" Id="Rfb7d3a04f8404d2b" /><Relationship Type="http://schemas.openxmlformats.org/officeDocument/2006/relationships/slide" Target="/ppt/slides/slide4.xml" Id="R962d91f5de3f4040" /><Relationship Type="http://schemas.openxmlformats.org/officeDocument/2006/relationships/slide" Target="/ppt/slides/slide5.xml" Id="Rac341e7c8b9d4870" /><Relationship Type="http://schemas.openxmlformats.org/officeDocument/2006/relationships/slide" Target="/ppt/slides/slide6.xml" Id="R3eb9b3de6a464827" /><Relationship Type="http://schemas.openxmlformats.org/officeDocument/2006/relationships/slide" Target="/ppt/slides/slide7.xml" Id="R487370e601d749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b797c0c79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7ffdb430643ed" /><Relationship Type="http://schemas.openxmlformats.org/officeDocument/2006/relationships/theme" Target="/ppt/slideMasters/theme/theme1.xml" Id="R8e40ce5eb60d4d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87ffdb430643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6f38c58a346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43852b91f4e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bc2c23e0c44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51596fe75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c97cb5c6d47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b9384f9684a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a00b8556d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TOLLOFSEN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TOLLOFSEN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3 968 668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152 015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1 981 362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TOLLOFSEN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 Knutsons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