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1568d45ee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5e5cb2ccf4e9f"/>
  </p:sldMasterIdLst>
  <p:sldIdLst>
    <p:sldId xmlns:r="http://schemas.openxmlformats.org/officeDocument/2006/relationships" id="256" r:id="Ra2348375a7324f25"/>
    <p:sldId xmlns:r="http://schemas.openxmlformats.org/officeDocument/2006/relationships" id="257" r:id="R943fda702dec47c1"/>
    <p:sldId xmlns:r="http://schemas.openxmlformats.org/officeDocument/2006/relationships" id="258" r:id="Rdf977c016e4f4ca5"/>
    <p:sldId xmlns:r="http://schemas.openxmlformats.org/officeDocument/2006/relationships" id="259" r:id="Re960403454b3493a"/>
    <p:sldId xmlns:r="http://schemas.openxmlformats.org/officeDocument/2006/relationships" id="260" r:id="Rf5c8e7f1a6874007"/>
    <p:sldId xmlns:r="http://schemas.openxmlformats.org/officeDocument/2006/relationships" id="261" r:id="R588949b01e00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5e5cb2ccf4e9f" /><Relationship Type="http://schemas.openxmlformats.org/officeDocument/2006/relationships/slide" Target="/ppt/slides/slide1.xml" Id="Ra2348375a7324f25" /><Relationship Type="http://schemas.openxmlformats.org/officeDocument/2006/relationships/slide" Target="/ppt/slides/slide2.xml" Id="R943fda702dec47c1" /><Relationship Type="http://schemas.openxmlformats.org/officeDocument/2006/relationships/slide" Target="/ppt/slides/slide3.xml" Id="Rdf977c016e4f4ca5" /><Relationship Type="http://schemas.openxmlformats.org/officeDocument/2006/relationships/slide" Target="/ppt/slides/slide4.xml" Id="Re960403454b3493a" /><Relationship Type="http://schemas.openxmlformats.org/officeDocument/2006/relationships/slide" Target="/ppt/slides/slide5.xml" Id="Rf5c8e7f1a6874007" /><Relationship Type="http://schemas.openxmlformats.org/officeDocument/2006/relationships/slide" Target="/ppt/slides/slide6.xml" Id="R588949b01e00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ed820c5994b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4a175b6dc4969" /><Relationship Type="http://schemas.openxmlformats.org/officeDocument/2006/relationships/theme" Target="/ppt/slideMasters/theme/theme1.xml" Id="Rb4e86f4448f544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4a175b6dc49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f151596ce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067609833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1c79010d6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90c3d6b82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5a7966de7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042da6f4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TOLLOFSEN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Knutsons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