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ff52d4dbf9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80385e3a87422a"/>
  </p:sldMasterIdLst>
  <p:sldIdLst>
    <p:sldId xmlns:r="http://schemas.openxmlformats.org/officeDocument/2006/relationships" id="256" r:id="R0b4b784e744446e3"/>
    <p:sldId xmlns:r="http://schemas.openxmlformats.org/officeDocument/2006/relationships" id="257" r:id="Re80d15343acb4345"/>
    <p:sldId xmlns:r="http://schemas.openxmlformats.org/officeDocument/2006/relationships" id="258" r:id="R5554ebebf8914931"/>
    <p:sldId xmlns:r="http://schemas.openxmlformats.org/officeDocument/2006/relationships" id="259" r:id="R9cac2ae457bd4277"/>
    <p:sldId xmlns:r="http://schemas.openxmlformats.org/officeDocument/2006/relationships" id="260" r:id="Re649a36912644a2d"/>
    <p:sldId xmlns:r="http://schemas.openxmlformats.org/officeDocument/2006/relationships" id="261" r:id="Re1438146d2544465"/>
    <p:sldId xmlns:r="http://schemas.openxmlformats.org/officeDocument/2006/relationships" id="262" r:id="R35897a5f70de4b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0385e3a87422a" /><Relationship Type="http://schemas.openxmlformats.org/officeDocument/2006/relationships/slide" Target="/ppt/slides/slide1.xml" Id="R0b4b784e744446e3" /><Relationship Type="http://schemas.openxmlformats.org/officeDocument/2006/relationships/slide" Target="/ppt/slides/slide2.xml" Id="Re80d15343acb4345" /><Relationship Type="http://schemas.openxmlformats.org/officeDocument/2006/relationships/slide" Target="/ppt/slides/slide3.xml" Id="R5554ebebf8914931" /><Relationship Type="http://schemas.openxmlformats.org/officeDocument/2006/relationships/slide" Target="/ppt/slides/slide4.xml" Id="R9cac2ae457bd4277" /><Relationship Type="http://schemas.openxmlformats.org/officeDocument/2006/relationships/slide" Target="/ppt/slides/slide5.xml" Id="Re649a36912644a2d" /><Relationship Type="http://schemas.openxmlformats.org/officeDocument/2006/relationships/slide" Target="/ppt/slides/slide6.xml" Id="Re1438146d2544465" /><Relationship Type="http://schemas.openxmlformats.org/officeDocument/2006/relationships/slide" Target="/ppt/slides/slide7.xml" Id="R35897a5f70de4b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04201fd534a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049c7db37465e" /><Relationship Type="http://schemas.openxmlformats.org/officeDocument/2006/relationships/theme" Target="/ppt/slideMasters/theme/theme1.xml" Id="Rafdd6a2d7544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d049c7db3746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d7931f8364f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ed0e109a4e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edb0371cb4d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95f22ff464d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7a2af8fc24d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03c2804d145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ce52193764f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 EIENDOM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3 290 700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1 687 891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6 775 338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26 033 497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 NILSEN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Nesgata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916 155 190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NICO EIENDOM AS</a:t>
            </a:r>
          </a:p>
        </p:txBody>
      </p:sp>
    </p:spTree>
  </p:cSld>
  <p:clrMapOvr>
    <a:masterClrMapping xmlns:a="http://schemas.openxmlformats.org/drawingml/2006/main"/>
  </p:clrMapOvr>
</p:sld>
</file>