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260ecfe6ad43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f21b79a7124671"/>
  </p:sldMasterIdLst>
  <p:sldIdLst>
    <p:sldId xmlns:r="http://schemas.openxmlformats.org/officeDocument/2006/relationships" id="256" r:id="R4f54d6a522f44fb2"/>
    <p:sldId xmlns:r="http://schemas.openxmlformats.org/officeDocument/2006/relationships" id="257" r:id="Rd8538fcfb1e04e9f"/>
    <p:sldId xmlns:r="http://schemas.openxmlformats.org/officeDocument/2006/relationships" id="258" r:id="R55bd420db6954ba2"/>
    <p:sldId xmlns:r="http://schemas.openxmlformats.org/officeDocument/2006/relationships" id="259" r:id="R0075204f54944ddf"/>
    <p:sldId xmlns:r="http://schemas.openxmlformats.org/officeDocument/2006/relationships" id="260" r:id="R7453de5578e341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f21b79a7124671" /><Relationship Type="http://schemas.openxmlformats.org/officeDocument/2006/relationships/slide" Target="/ppt/slides/slide1.xml" Id="R4f54d6a522f44fb2" /><Relationship Type="http://schemas.openxmlformats.org/officeDocument/2006/relationships/slide" Target="/ppt/slides/slide2.xml" Id="Rd8538fcfb1e04e9f" /><Relationship Type="http://schemas.openxmlformats.org/officeDocument/2006/relationships/slide" Target="/ppt/slides/slide3.xml" Id="R55bd420db6954ba2" /><Relationship Type="http://schemas.openxmlformats.org/officeDocument/2006/relationships/slide" Target="/ppt/slides/slide4.xml" Id="R0075204f54944ddf" /><Relationship Type="http://schemas.openxmlformats.org/officeDocument/2006/relationships/slide" Target="/ppt/slides/slide5.xml" Id="R7453de5578e341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261f1235504e8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23479926841e1" /><Relationship Type="http://schemas.openxmlformats.org/officeDocument/2006/relationships/theme" Target="/ppt/slideMasters/theme/theme1.xml" Id="R7fa552cda4af4b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e3234799268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1432fe27942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857e9f70848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5ab450f1543e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e382759f0348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c360e55d443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HS2 NORGE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HS2 NORGE BERGEN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916 154 607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HS2 NORGE BERGEN AS</a:t>
            </a:r>
          </a:p>
        </p:txBody>
      </p:sp>
    </p:spTree>
  </p:cSld>
  <p:clrMapOvr>
    <a:masterClrMapping xmlns:a="http://schemas.openxmlformats.org/drawingml/2006/main"/>
  </p:clrMapOvr>
</p:sld>
</file>