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0b7b5dd430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6d8414a6854dad"/>
  </p:sldMasterIdLst>
  <p:sldIdLst>
    <p:sldId xmlns:r="http://schemas.openxmlformats.org/officeDocument/2006/relationships" id="256" r:id="R09501457ecf84f45"/>
    <p:sldId xmlns:r="http://schemas.openxmlformats.org/officeDocument/2006/relationships" id="257" r:id="R272c872139d24f51"/>
    <p:sldId xmlns:r="http://schemas.openxmlformats.org/officeDocument/2006/relationships" id="258" r:id="Raa2c2485f92f40e6"/>
    <p:sldId xmlns:r="http://schemas.openxmlformats.org/officeDocument/2006/relationships" id="259" r:id="R5417eff3c42144e2"/>
    <p:sldId xmlns:r="http://schemas.openxmlformats.org/officeDocument/2006/relationships" id="260" r:id="R28860ce3fc964b1c"/>
    <p:sldId xmlns:r="http://schemas.openxmlformats.org/officeDocument/2006/relationships" id="261" r:id="Rcf4130dc8032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d8414a6854dad" /><Relationship Type="http://schemas.openxmlformats.org/officeDocument/2006/relationships/slide" Target="/ppt/slides/slide1.xml" Id="R09501457ecf84f45" /><Relationship Type="http://schemas.openxmlformats.org/officeDocument/2006/relationships/slide" Target="/ppt/slides/slide2.xml" Id="R272c872139d24f51" /><Relationship Type="http://schemas.openxmlformats.org/officeDocument/2006/relationships/slide" Target="/ppt/slides/slide3.xml" Id="Raa2c2485f92f40e6" /><Relationship Type="http://schemas.openxmlformats.org/officeDocument/2006/relationships/slide" Target="/ppt/slides/slide4.xml" Id="R5417eff3c42144e2" /><Relationship Type="http://schemas.openxmlformats.org/officeDocument/2006/relationships/slide" Target="/ppt/slides/slide5.xml" Id="R28860ce3fc964b1c" /><Relationship Type="http://schemas.openxmlformats.org/officeDocument/2006/relationships/slide" Target="/ppt/slides/slide6.xml" Id="Rcf4130dc8032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c94ee63da40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78524a642484e" /><Relationship Type="http://schemas.openxmlformats.org/officeDocument/2006/relationships/theme" Target="/ppt/slideMasters/theme/theme1.xml" Id="R00e9117ec7f2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78524a642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a2cdc37bf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75efa70f1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31515eed5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35707080b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deb2394014e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4dfe38d9d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