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ec3386cb4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4f8f14e5944155"/>
  </p:sldMasterIdLst>
  <p:sldIdLst>
    <p:sldId xmlns:r="http://schemas.openxmlformats.org/officeDocument/2006/relationships" id="256" r:id="Rebf901492b664608"/>
    <p:sldId xmlns:r="http://schemas.openxmlformats.org/officeDocument/2006/relationships" id="257" r:id="R1e727150d41042f8"/>
    <p:sldId xmlns:r="http://schemas.openxmlformats.org/officeDocument/2006/relationships" id="258" r:id="R2f18ec1d51f24ac1"/>
    <p:sldId xmlns:r="http://schemas.openxmlformats.org/officeDocument/2006/relationships" id="259" r:id="R5cb8f97027e541de"/>
    <p:sldId xmlns:r="http://schemas.openxmlformats.org/officeDocument/2006/relationships" id="260" r:id="Rc9362ff7de7041b8"/>
    <p:sldId xmlns:r="http://schemas.openxmlformats.org/officeDocument/2006/relationships" id="261" r:id="R7398f2eecf0c4bf3"/>
    <p:sldId xmlns:r="http://schemas.openxmlformats.org/officeDocument/2006/relationships" id="262" r:id="R23e35901264b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f8f14e5944155" /><Relationship Type="http://schemas.openxmlformats.org/officeDocument/2006/relationships/slide" Target="/ppt/slides/slide1.xml" Id="Rebf901492b664608" /><Relationship Type="http://schemas.openxmlformats.org/officeDocument/2006/relationships/slide" Target="/ppt/slides/slide2.xml" Id="R1e727150d41042f8" /><Relationship Type="http://schemas.openxmlformats.org/officeDocument/2006/relationships/slide" Target="/ppt/slides/slide3.xml" Id="R2f18ec1d51f24ac1" /><Relationship Type="http://schemas.openxmlformats.org/officeDocument/2006/relationships/slide" Target="/ppt/slides/slide4.xml" Id="R5cb8f97027e541de" /><Relationship Type="http://schemas.openxmlformats.org/officeDocument/2006/relationships/slide" Target="/ppt/slides/slide5.xml" Id="Rc9362ff7de7041b8" /><Relationship Type="http://schemas.openxmlformats.org/officeDocument/2006/relationships/slide" Target="/ppt/slides/slide6.xml" Id="R7398f2eecf0c4bf3" /><Relationship Type="http://schemas.openxmlformats.org/officeDocument/2006/relationships/slide" Target="/ppt/slides/slide7.xml" Id="R23e35901264b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f517d89f6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7cfd8a75047b0" /><Relationship Type="http://schemas.openxmlformats.org/officeDocument/2006/relationships/theme" Target="/ppt/slideMasters/theme/theme1.xml" Id="Raaeda46a8862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7cfd8a75047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de2795c6c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5ca3d461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d9ef68c6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a1628fc9f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20a69654a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cd5ac8cb9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ae3f70d9c4e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NEVROKIRO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NEVROKIRO HOLDING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18 805 192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19 822 426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HALLE FINN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Lønnåskollen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916 150 792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NEVROKIRO HOLDING AS</a:t>
            </a:r>
          </a:p>
        </p:txBody>
      </p:sp>
    </p:spTree>
  </p:cSld>
  <p:clrMapOvr>
    <a:masterClrMapping xmlns:a="http://schemas.openxmlformats.org/drawingml/2006/main"/>
  </p:clrMapOvr>
</p:sld>
</file>