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c5c21f38a47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392f694694807"/>
  </p:sldMasterIdLst>
  <p:sldIdLst>
    <p:sldId xmlns:r="http://schemas.openxmlformats.org/officeDocument/2006/relationships" id="256" r:id="R61bdfb4e9373414c"/>
    <p:sldId xmlns:r="http://schemas.openxmlformats.org/officeDocument/2006/relationships" id="257" r:id="Rdcc664ca40364625"/>
    <p:sldId xmlns:r="http://schemas.openxmlformats.org/officeDocument/2006/relationships" id="258" r:id="R0e8a93308e3d438b"/>
    <p:sldId xmlns:r="http://schemas.openxmlformats.org/officeDocument/2006/relationships" id="259" r:id="R97dc84df29964964"/>
    <p:sldId xmlns:r="http://schemas.openxmlformats.org/officeDocument/2006/relationships" id="260" r:id="Rff0d01ea95fe48bf"/>
    <p:sldId xmlns:r="http://schemas.openxmlformats.org/officeDocument/2006/relationships" id="261" r:id="R76db0326b19f40e5"/>
    <p:sldId xmlns:r="http://schemas.openxmlformats.org/officeDocument/2006/relationships" id="262" r:id="Re5d11754a10a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392f694694807" /><Relationship Type="http://schemas.openxmlformats.org/officeDocument/2006/relationships/slide" Target="/ppt/slides/slide1.xml" Id="R61bdfb4e9373414c" /><Relationship Type="http://schemas.openxmlformats.org/officeDocument/2006/relationships/slide" Target="/ppt/slides/slide2.xml" Id="Rdcc664ca40364625" /><Relationship Type="http://schemas.openxmlformats.org/officeDocument/2006/relationships/slide" Target="/ppt/slides/slide3.xml" Id="R0e8a93308e3d438b" /><Relationship Type="http://schemas.openxmlformats.org/officeDocument/2006/relationships/slide" Target="/ppt/slides/slide4.xml" Id="R97dc84df29964964" /><Relationship Type="http://schemas.openxmlformats.org/officeDocument/2006/relationships/slide" Target="/ppt/slides/slide5.xml" Id="Rff0d01ea95fe48bf" /><Relationship Type="http://schemas.openxmlformats.org/officeDocument/2006/relationships/slide" Target="/ppt/slides/slide6.xml" Id="R76db0326b19f40e5" /><Relationship Type="http://schemas.openxmlformats.org/officeDocument/2006/relationships/slide" Target="/ppt/slides/slide7.xml" Id="Re5d11754a10a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e1bf30f91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e6f13f1ce41fc" /><Relationship Type="http://schemas.openxmlformats.org/officeDocument/2006/relationships/theme" Target="/ppt/slideMasters/theme/theme1.xml" Id="Re2365ac65eae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e6f13f1ce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3e8b20d0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a67d88520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3e0d79df1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9c8c1620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09203922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95cb14a141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64f59d54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CAROLINE STOKKEBOKJÆR HJELSETH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76G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