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af6d4e22a642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856f752eed408a"/>
  </p:sldMasterIdLst>
  <p:sldIdLst>
    <p:sldId xmlns:r="http://schemas.openxmlformats.org/officeDocument/2006/relationships" id="256" r:id="R33dec698f7b44625"/>
    <p:sldId xmlns:r="http://schemas.openxmlformats.org/officeDocument/2006/relationships" id="257" r:id="R0310b143cc4b4c88"/>
    <p:sldId xmlns:r="http://schemas.openxmlformats.org/officeDocument/2006/relationships" id="258" r:id="R47e545240a8e479e"/>
    <p:sldId xmlns:r="http://schemas.openxmlformats.org/officeDocument/2006/relationships" id="259" r:id="R6f01c10cfe124b8f"/>
    <p:sldId xmlns:r="http://schemas.openxmlformats.org/officeDocument/2006/relationships" id="260" r:id="R4e5a47366f8a441c"/>
    <p:sldId xmlns:r="http://schemas.openxmlformats.org/officeDocument/2006/relationships" id="261" r:id="Raf782a2943f042b7"/>
    <p:sldId xmlns:r="http://schemas.openxmlformats.org/officeDocument/2006/relationships" id="262" r:id="Rac31c41eb9544f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856f752eed408a" /><Relationship Type="http://schemas.openxmlformats.org/officeDocument/2006/relationships/slide" Target="/ppt/slides/slide1.xml" Id="R33dec698f7b44625" /><Relationship Type="http://schemas.openxmlformats.org/officeDocument/2006/relationships/slide" Target="/ppt/slides/slide2.xml" Id="R0310b143cc4b4c88" /><Relationship Type="http://schemas.openxmlformats.org/officeDocument/2006/relationships/slide" Target="/ppt/slides/slide3.xml" Id="R47e545240a8e479e" /><Relationship Type="http://schemas.openxmlformats.org/officeDocument/2006/relationships/slide" Target="/ppt/slides/slide4.xml" Id="R6f01c10cfe124b8f" /><Relationship Type="http://schemas.openxmlformats.org/officeDocument/2006/relationships/slide" Target="/ppt/slides/slide5.xml" Id="R4e5a47366f8a441c" /><Relationship Type="http://schemas.openxmlformats.org/officeDocument/2006/relationships/slide" Target="/ppt/slides/slide6.xml" Id="Raf782a2943f042b7" /><Relationship Type="http://schemas.openxmlformats.org/officeDocument/2006/relationships/slide" Target="/ppt/slides/slide7.xml" Id="Rac31c41eb9544f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d126d21e164f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e6e088f31429a" /><Relationship Type="http://schemas.openxmlformats.org/officeDocument/2006/relationships/theme" Target="/ppt/slideMasters/theme/theme1.xml" Id="R6cd55d9d902747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ae6e088f3142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5f7fd91f544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960b832f341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54912b1ae44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8278fd12947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342d3fa934e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9f570dc944b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dab78cde146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CAROLINE STOKKEBOKJÆR HJELSETH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CAROLINE STOKKEBOKJÆR HJELSETH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765 684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2 129 874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HJELSETH CAROLINE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Bestumveien 76G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916 143 753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