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65b803ccb049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e3d05f0b6b42ff"/>
  </p:sldMasterIdLst>
  <p:sldIdLst>
    <p:sldId xmlns:r="http://schemas.openxmlformats.org/officeDocument/2006/relationships" id="256" r:id="R19b5890daf114f82"/>
    <p:sldId xmlns:r="http://schemas.openxmlformats.org/officeDocument/2006/relationships" id="257" r:id="R85baffabebe145d9"/>
    <p:sldId xmlns:r="http://schemas.openxmlformats.org/officeDocument/2006/relationships" id="258" r:id="Rbeeb23493e5b47dc"/>
    <p:sldId xmlns:r="http://schemas.openxmlformats.org/officeDocument/2006/relationships" id="259" r:id="Rc597661ef1c84ae8"/>
    <p:sldId xmlns:r="http://schemas.openxmlformats.org/officeDocument/2006/relationships" id="260" r:id="R38261b8db0ca45d7"/>
    <p:sldId xmlns:r="http://schemas.openxmlformats.org/officeDocument/2006/relationships" id="261" r:id="Rc85dafab41c64d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e3d05f0b6b42ff" /><Relationship Type="http://schemas.openxmlformats.org/officeDocument/2006/relationships/slide" Target="/ppt/slides/slide1.xml" Id="R19b5890daf114f82" /><Relationship Type="http://schemas.openxmlformats.org/officeDocument/2006/relationships/slide" Target="/ppt/slides/slide2.xml" Id="R85baffabebe145d9" /><Relationship Type="http://schemas.openxmlformats.org/officeDocument/2006/relationships/slide" Target="/ppt/slides/slide3.xml" Id="Rbeeb23493e5b47dc" /><Relationship Type="http://schemas.openxmlformats.org/officeDocument/2006/relationships/slide" Target="/ppt/slides/slide4.xml" Id="Rc597661ef1c84ae8" /><Relationship Type="http://schemas.openxmlformats.org/officeDocument/2006/relationships/slide" Target="/ppt/slides/slide5.xml" Id="R38261b8db0ca45d7" /><Relationship Type="http://schemas.openxmlformats.org/officeDocument/2006/relationships/slide" Target="/ppt/slides/slide6.xml" Id="Rc85dafab41c64d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8d2da3065349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aab6874dc4345" /><Relationship Type="http://schemas.openxmlformats.org/officeDocument/2006/relationships/theme" Target="/ppt/slideMasters/theme/theme1.xml" Id="R7c20f269d19f4b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6aab6874dc43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ef5cf696d4f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660d6faca4d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fdd75b03c4a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a2626cff74e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8739e695941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159fd7e344e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CAROLINE STOKKEBOKJÆR HJELSETH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Bestumveien 76G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916 143 753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