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d96d339afb4e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da5edc6d2f4338"/>
  </p:sldMasterIdLst>
  <p:sldIdLst>
    <p:sldId xmlns:r="http://schemas.openxmlformats.org/officeDocument/2006/relationships" id="256" r:id="R6a5e5d62c0eb4aa6"/>
    <p:sldId xmlns:r="http://schemas.openxmlformats.org/officeDocument/2006/relationships" id="257" r:id="Rae802122c56b4abe"/>
    <p:sldId xmlns:r="http://schemas.openxmlformats.org/officeDocument/2006/relationships" id="258" r:id="R6108b66a96d849b4"/>
    <p:sldId xmlns:r="http://schemas.openxmlformats.org/officeDocument/2006/relationships" id="259" r:id="R441aee758f274c99"/>
    <p:sldId xmlns:r="http://schemas.openxmlformats.org/officeDocument/2006/relationships" id="260" r:id="Rc41d7d8b326543ce"/>
    <p:sldId xmlns:r="http://schemas.openxmlformats.org/officeDocument/2006/relationships" id="261" r:id="R21446d1dba39487c"/>
    <p:sldId xmlns:r="http://schemas.openxmlformats.org/officeDocument/2006/relationships" id="262" r:id="Rf04bca68eac14d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da5edc6d2f4338" /><Relationship Type="http://schemas.openxmlformats.org/officeDocument/2006/relationships/slide" Target="/ppt/slides/slide1.xml" Id="R6a5e5d62c0eb4aa6" /><Relationship Type="http://schemas.openxmlformats.org/officeDocument/2006/relationships/slide" Target="/ppt/slides/slide2.xml" Id="Rae802122c56b4abe" /><Relationship Type="http://schemas.openxmlformats.org/officeDocument/2006/relationships/slide" Target="/ppt/slides/slide3.xml" Id="R6108b66a96d849b4" /><Relationship Type="http://schemas.openxmlformats.org/officeDocument/2006/relationships/slide" Target="/ppt/slides/slide4.xml" Id="R441aee758f274c99" /><Relationship Type="http://schemas.openxmlformats.org/officeDocument/2006/relationships/slide" Target="/ppt/slides/slide5.xml" Id="Rc41d7d8b326543ce" /><Relationship Type="http://schemas.openxmlformats.org/officeDocument/2006/relationships/slide" Target="/ppt/slides/slide6.xml" Id="R21446d1dba39487c" /><Relationship Type="http://schemas.openxmlformats.org/officeDocument/2006/relationships/slide" Target="/ppt/slides/slide7.xml" Id="Rf04bca68eac14d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e1839bf8044d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d89907f054d37" /><Relationship Type="http://schemas.openxmlformats.org/officeDocument/2006/relationships/theme" Target="/ppt/slideMasters/theme/theme1.xml" Id="R122b1b54d95e49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2d89907f054d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53495551245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61af302f448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181fd9c0c4f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c146af8f747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c5662a77f4e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b5e636e2847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1ef7701f44f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HOLE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106 609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1 093 367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HOLE BENTE LAILA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Bente Hole, Toftes gate 54A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916 138 261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 INVEST AS</a:t>
            </a:r>
          </a:p>
        </p:txBody>
      </p:sp>
    </p:spTree>
  </p:cSld>
  <p:clrMapOvr>
    <a:masterClrMapping xmlns:a="http://schemas.openxmlformats.org/drawingml/2006/main"/>
  </p:clrMapOvr>
</p:sld>
</file>