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6a8d5f5696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16448164e4722"/>
  </p:sldMasterIdLst>
  <p:sldIdLst>
    <p:sldId xmlns:r="http://schemas.openxmlformats.org/officeDocument/2006/relationships" id="256" r:id="Rd6dca310c39c431e"/>
    <p:sldId xmlns:r="http://schemas.openxmlformats.org/officeDocument/2006/relationships" id="257" r:id="R6db7730e899e4e12"/>
    <p:sldId xmlns:r="http://schemas.openxmlformats.org/officeDocument/2006/relationships" id="258" r:id="R653cd88cd0f74bbe"/>
    <p:sldId xmlns:r="http://schemas.openxmlformats.org/officeDocument/2006/relationships" id="259" r:id="R941db9ef662445a1"/>
    <p:sldId xmlns:r="http://schemas.openxmlformats.org/officeDocument/2006/relationships" id="260" r:id="Re295a34a93b74d42"/>
    <p:sldId xmlns:r="http://schemas.openxmlformats.org/officeDocument/2006/relationships" id="261" r:id="R7f4b6fc9672143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16448164e4722" /><Relationship Type="http://schemas.openxmlformats.org/officeDocument/2006/relationships/slide" Target="/ppt/slides/slide1.xml" Id="Rd6dca310c39c431e" /><Relationship Type="http://schemas.openxmlformats.org/officeDocument/2006/relationships/slide" Target="/ppt/slides/slide2.xml" Id="R6db7730e899e4e12" /><Relationship Type="http://schemas.openxmlformats.org/officeDocument/2006/relationships/slide" Target="/ppt/slides/slide3.xml" Id="R653cd88cd0f74bbe" /><Relationship Type="http://schemas.openxmlformats.org/officeDocument/2006/relationships/slide" Target="/ppt/slides/slide4.xml" Id="R941db9ef662445a1" /><Relationship Type="http://schemas.openxmlformats.org/officeDocument/2006/relationships/slide" Target="/ppt/slides/slide5.xml" Id="Re295a34a93b74d42" /><Relationship Type="http://schemas.openxmlformats.org/officeDocument/2006/relationships/slide" Target="/ppt/slides/slide6.xml" Id="R7f4b6fc9672143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3b80dbb164c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26d266eaf4104" /><Relationship Type="http://schemas.openxmlformats.org/officeDocument/2006/relationships/theme" Target="/ppt/slideMasters/theme/theme1.xml" Id="Rbf688f5be84d45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c26d266eaf41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83f88cfa140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3bc68c08f43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df044655445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422a21e6d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9365eac5c4d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c4533461843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BÅRDAR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BÅRDAR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916 137 680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