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99d847288e47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c58eca6df4099"/>
  </p:sldMasterIdLst>
  <p:sldIdLst>
    <p:sldId xmlns:r="http://schemas.openxmlformats.org/officeDocument/2006/relationships" id="256" r:id="R5ace9f9e57e24a10"/>
    <p:sldId xmlns:r="http://schemas.openxmlformats.org/officeDocument/2006/relationships" id="257" r:id="Re6d6048ece334d09"/>
    <p:sldId xmlns:r="http://schemas.openxmlformats.org/officeDocument/2006/relationships" id="258" r:id="Rf7244b8f314b4ab0"/>
    <p:sldId xmlns:r="http://schemas.openxmlformats.org/officeDocument/2006/relationships" id="259" r:id="R2568854696384ac4"/>
    <p:sldId xmlns:r="http://schemas.openxmlformats.org/officeDocument/2006/relationships" id="260" r:id="Re0b730abee11475c"/>
    <p:sldId xmlns:r="http://schemas.openxmlformats.org/officeDocument/2006/relationships" id="261" r:id="Rfb8e574d2fd948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c58eca6df4099" /><Relationship Type="http://schemas.openxmlformats.org/officeDocument/2006/relationships/slide" Target="/ppt/slides/slide1.xml" Id="R5ace9f9e57e24a10" /><Relationship Type="http://schemas.openxmlformats.org/officeDocument/2006/relationships/slide" Target="/ppt/slides/slide2.xml" Id="Re6d6048ece334d09" /><Relationship Type="http://schemas.openxmlformats.org/officeDocument/2006/relationships/slide" Target="/ppt/slides/slide3.xml" Id="Rf7244b8f314b4ab0" /><Relationship Type="http://schemas.openxmlformats.org/officeDocument/2006/relationships/slide" Target="/ppt/slides/slide4.xml" Id="R2568854696384ac4" /><Relationship Type="http://schemas.openxmlformats.org/officeDocument/2006/relationships/slide" Target="/ppt/slides/slide5.xml" Id="Re0b730abee11475c" /><Relationship Type="http://schemas.openxmlformats.org/officeDocument/2006/relationships/slide" Target="/ppt/slides/slide6.xml" Id="Rfb8e574d2fd948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9ac0e3935744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78e1f2bab4b2c" /><Relationship Type="http://schemas.openxmlformats.org/officeDocument/2006/relationships/theme" Target="/ppt/slideMasters/theme/theme1.xml" Id="R466467f3365844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d78e1f2bab4b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66416b43140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e90501bf245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d6187ba054b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4da426e2a43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c24dbd5ae4c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06af74ce341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SMARTPANT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SMARTPANT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SMARTPANT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SMARTPANT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SMARTPANT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SMARTPANT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SMARTPANT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916 121 997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SMARTPANT AS</a:t>
            </a:r>
          </a:p>
        </p:txBody>
      </p:sp>
    </p:spTree>
  </p:cSld>
  <p:clrMapOvr>
    <a:masterClrMapping xmlns:a="http://schemas.openxmlformats.org/drawingml/2006/main"/>
  </p:clrMapOvr>
</p:sld>
</file>