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5a46dcbb3a44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f0ca3815a24e22"/>
  </p:sldMasterIdLst>
  <p:sldIdLst>
    <p:sldId xmlns:r="http://schemas.openxmlformats.org/officeDocument/2006/relationships" id="256" r:id="Rea403910a3fc43a2"/>
    <p:sldId xmlns:r="http://schemas.openxmlformats.org/officeDocument/2006/relationships" id="257" r:id="R830d59941d054488"/>
    <p:sldId xmlns:r="http://schemas.openxmlformats.org/officeDocument/2006/relationships" id="258" r:id="R1be4147497eb436a"/>
    <p:sldId xmlns:r="http://schemas.openxmlformats.org/officeDocument/2006/relationships" id="259" r:id="R3c7437cb615b4cfc"/>
    <p:sldId xmlns:r="http://schemas.openxmlformats.org/officeDocument/2006/relationships" id="260" r:id="R19b8340b375b405e"/>
    <p:sldId xmlns:r="http://schemas.openxmlformats.org/officeDocument/2006/relationships" id="261" r:id="R7b0deebab8dc43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f0ca3815a24e22" /><Relationship Type="http://schemas.openxmlformats.org/officeDocument/2006/relationships/slide" Target="/ppt/slides/slide1.xml" Id="Rea403910a3fc43a2" /><Relationship Type="http://schemas.openxmlformats.org/officeDocument/2006/relationships/slide" Target="/ppt/slides/slide2.xml" Id="R830d59941d054488" /><Relationship Type="http://schemas.openxmlformats.org/officeDocument/2006/relationships/slide" Target="/ppt/slides/slide3.xml" Id="R1be4147497eb436a" /><Relationship Type="http://schemas.openxmlformats.org/officeDocument/2006/relationships/slide" Target="/ppt/slides/slide4.xml" Id="R3c7437cb615b4cfc" /><Relationship Type="http://schemas.openxmlformats.org/officeDocument/2006/relationships/slide" Target="/ppt/slides/slide5.xml" Id="R19b8340b375b405e" /><Relationship Type="http://schemas.openxmlformats.org/officeDocument/2006/relationships/slide" Target="/ppt/slides/slide6.xml" Id="R7b0deebab8dc43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163ca0f5054d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900a424f7465b" /><Relationship Type="http://schemas.openxmlformats.org/officeDocument/2006/relationships/theme" Target="/ppt/slideMasters/theme/theme1.xml" Id="Rbd627300a23940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b900a424f746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fcc1881f34f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9ffafd65440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b4c2c6e3a41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11894e00a4e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031996a7949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928f82dce44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ASTORIA LEIRVIK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ASTORIA LEIRVIK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ASTORIA LEIRVIK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ASTORIA LEIRVIK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ASTORIA LEIRVIK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ASTORIA LEIRVIK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402 913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9 182 150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ASTORIA LEIRVIK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916 104 693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ASTORIA LEIRVIK AS</a:t>
            </a:r>
          </a:p>
        </p:txBody>
      </p:sp>
    </p:spTree>
  </p:cSld>
  <p:clrMapOvr>
    <a:masterClrMapping xmlns:a="http://schemas.openxmlformats.org/drawingml/2006/main"/>
  </p:clrMapOvr>
</p:sld>
</file>