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b02940d9e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b361a476544e3c"/>
  </p:sldMasterIdLst>
  <p:sldIdLst>
    <p:sldId xmlns:r="http://schemas.openxmlformats.org/officeDocument/2006/relationships" id="256" r:id="Rfb6d84b883cc44ed"/>
    <p:sldId xmlns:r="http://schemas.openxmlformats.org/officeDocument/2006/relationships" id="257" r:id="Rd95e55c50b494da2"/>
    <p:sldId xmlns:r="http://schemas.openxmlformats.org/officeDocument/2006/relationships" id="258" r:id="R9fb448cc4afd469b"/>
    <p:sldId xmlns:r="http://schemas.openxmlformats.org/officeDocument/2006/relationships" id="259" r:id="R2e19c2480e45416c"/>
    <p:sldId xmlns:r="http://schemas.openxmlformats.org/officeDocument/2006/relationships" id="260" r:id="R8baf5b50b1254230"/>
    <p:sldId xmlns:r="http://schemas.openxmlformats.org/officeDocument/2006/relationships" id="261" r:id="R87112a353d35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361a476544e3c" /><Relationship Type="http://schemas.openxmlformats.org/officeDocument/2006/relationships/slide" Target="/ppt/slides/slide1.xml" Id="Rfb6d84b883cc44ed" /><Relationship Type="http://schemas.openxmlformats.org/officeDocument/2006/relationships/slide" Target="/ppt/slides/slide2.xml" Id="Rd95e55c50b494da2" /><Relationship Type="http://schemas.openxmlformats.org/officeDocument/2006/relationships/slide" Target="/ppt/slides/slide3.xml" Id="R9fb448cc4afd469b" /><Relationship Type="http://schemas.openxmlformats.org/officeDocument/2006/relationships/slide" Target="/ppt/slides/slide4.xml" Id="R2e19c2480e45416c" /><Relationship Type="http://schemas.openxmlformats.org/officeDocument/2006/relationships/slide" Target="/ppt/slides/slide5.xml" Id="R8baf5b50b1254230" /><Relationship Type="http://schemas.openxmlformats.org/officeDocument/2006/relationships/slide" Target="/ppt/slides/slide6.xml" Id="R87112a353d35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dada3a65b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51f74ded34362" /><Relationship Type="http://schemas.openxmlformats.org/officeDocument/2006/relationships/theme" Target="/ppt/slideMasters/theme/theme1.xml" Id="R92339b7412ea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51f74ded3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85996e2d43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b339b8503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27bd8728d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dca8d9430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659c2b211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16771ded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