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2d7149d0c945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9698b145024984"/>
  </p:sldMasterIdLst>
  <p:sldIdLst>
    <p:sldId xmlns:r="http://schemas.openxmlformats.org/officeDocument/2006/relationships" id="256" r:id="Rf10e522f041b4570"/>
    <p:sldId xmlns:r="http://schemas.openxmlformats.org/officeDocument/2006/relationships" id="257" r:id="Rdde4fa9f57f64a2e"/>
    <p:sldId xmlns:r="http://schemas.openxmlformats.org/officeDocument/2006/relationships" id="258" r:id="Rdc69346218be40c9"/>
    <p:sldId xmlns:r="http://schemas.openxmlformats.org/officeDocument/2006/relationships" id="259" r:id="R779888d4f80044d5"/>
    <p:sldId xmlns:r="http://schemas.openxmlformats.org/officeDocument/2006/relationships" id="260" r:id="R91582853d1ea4b72"/>
    <p:sldId xmlns:r="http://schemas.openxmlformats.org/officeDocument/2006/relationships" id="261" r:id="Ra9239838c5c442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9698b145024984" /><Relationship Type="http://schemas.openxmlformats.org/officeDocument/2006/relationships/slide" Target="/ppt/slides/slide1.xml" Id="Rf10e522f041b4570" /><Relationship Type="http://schemas.openxmlformats.org/officeDocument/2006/relationships/slide" Target="/ppt/slides/slide2.xml" Id="Rdde4fa9f57f64a2e" /><Relationship Type="http://schemas.openxmlformats.org/officeDocument/2006/relationships/slide" Target="/ppt/slides/slide3.xml" Id="Rdc69346218be40c9" /><Relationship Type="http://schemas.openxmlformats.org/officeDocument/2006/relationships/slide" Target="/ppt/slides/slide4.xml" Id="R779888d4f80044d5" /><Relationship Type="http://schemas.openxmlformats.org/officeDocument/2006/relationships/slide" Target="/ppt/slides/slide5.xml" Id="R91582853d1ea4b72" /><Relationship Type="http://schemas.openxmlformats.org/officeDocument/2006/relationships/slide" Target="/ppt/slides/slide6.xml" Id="Ra9239838c5c442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49922a56b54e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ffcff681f4625" /><Relationship Type="http://schemas.openxmlformats.org/officeDocument/2006/relationships/theme" Target="/ppt/slideMasters/theme/theme1.xml" Id="Ra7c0cd1527a647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8ffcff681f46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4851c267943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8fb9b2d484b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c5ac28feb41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b3ad47d0443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ee6d81f1e4f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10d8480ea4b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FORRBO BOLIG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FORRBO BOLIG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FORRBO BOLIG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FORRBO BOLIG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FORRBO BOLIG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FORRBO BOLIG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FORRBO BOLIG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916 073 313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FORRBO BOLIG 1 AS</a:t>
            </a:r>
          </a:p>
        </p:txBody>
      </p:sp>
    </p:spTree>
  </p:cSld>
  <p:clrMapOvr>
    <a:masterClrMapping xmlns:a="http://schemas.openxmlformats.org/drawingml/2006/main"/>
  </p:clrMapOvr>
</p:sld>
</file>